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</p:sldMasterIdLst>
  <p:notesMasterIdLst>
    <p:notesMasterId r:id="rId12"/>
  </p:notesMasterIdLst>
  <p:sldIdLst>
    <p:sldId id="256" r:id="rId2"/>
    <p:sldId id="260" r:id="rId3"/>
    <p:sldId id="259" r:id="rId4"/>
    <p:sldId id="262" r:id="rId5"/>
    <p:sldId id="261" r:id="rId6"/>
    <p:sldId id="268" r:id="rId7"/>
    <p:sldId id="271" r:id="rId8"/>
    <p:sldId id="264" r:id="rId9"/>
    <p:sldId id="263" r:id="rId10"/>
    <p:sldId id="27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96791A34-5467-4406-8A27-1C5DD7B34553}">
          <p14:sldIdLst>
            <p14:sldId id="256"/>
            <p14:sldId id="260"/>
            <p14:sldId id="259"/>
            <p14:sldId id="262"/>
            <p14:sldId id="261"/>
            <p14:sldId id="268"/>
            <p14:sldId id="271"/>
            <p14:sldId id="264"/>
            <p14:sldId id="263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6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4" Type="http://schemas.openxmlformats.org/officeDocument/2006/relationships/image" Target="../media/image1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4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CDFF1B-1DB0-4229-B58F-5613EED5BF39}" type="doc">
      <dgm:prSet loTypeId="urn:microsoft.com/office/officeart/2005/8/layout/gear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B7C36D6A-41BD-4D53-92B3-75D500749045}">
      <dgm:prSet/>
      <dgm:spPr/>
      <dgm:t>
        <a:bodyPr/>
        <a:lstStyle/>
        <a:p>
          <a:r>
            <a:rPr lang="es-ES" dirty="0"/>
            <a:t>¿QUÉ ES UNA FISCALIZACIÓN EXPRÉS?</a:t>
          </a:r>
        </a:p>
      </dgm:t>
    </dgm:pt>
    <dgm:pt modelId="{6F689EF5-A073-49A9-A424-92CAACAA5394}" type="parTrans" cxnId="{B752FC4D-254E-4C57-9353-2C602E29BB49}">
      <dgm:prSet/>
      <dgm:spPr/>
      <dgm:t>
        <a:bodyPr/>
        <a:lstStyle/>
        <a:p>
          <a:endParaRPr lang="es-ES"/>
        </a:p>
      </dgm:t>
    </dgm:pt>
    <dgm:pt modelId="{FD268438-BBA7-4996-B620-8E4EF820770D}" type="sibTrans" cxnId="{B752FC4D-254E-4C57-9353-2C602E29BB49}">
      <dgm:prSet/>
      <dgm:spPr/>
      <dgm:t>
        <a:bodyPr/>
        <a:lstStyle/>
        <a:p>
          <a:endParaRPr lang="es-ES"/>
        </a:p>
      </dgm:t>
    </dgm:pt>
    <dgm:pt modelId="{8C60D794-00A6-4406-A87E-CE6C0F1AC689}">
      <dgm:prSet/>
      <dgm:spPr/>
      <dgm:t>
        <a:bodyPr/>
        <a:lstStyle/>
        <a:p>
          <a:r>
            <a:rPr lang="es-ES"/>
            <a:t>ANTECEDENTES</a:t>
          </a:r>
        </a:p>
      </dgm:t>
    </dgm:pt>
    <dgm:pt modelId="{C1809F87-1C42-4904-A4F1-FFAC713C7B7D}" type="parTrans" cxnId="{65DA2D72-465F-40EF-9D53-8B19AC13E7D8}">
      <dgm:prSet/>
      <dgm:spPr/>
      <dgm:t>
        <a:bodyPr/>
        <a:lstStyle/>
        <a:p>
          <a:endParaRPr lang="es-ES"/>
        </a:p>
      </dgm:t>
    </dgm:pt>
    <dgm:pt modelId="{7F42193A-1C33-4FEA-9B5A-2578D15D4C24}" type="sibTrans" cxnId="{65DA2D72-465F-40EF-9D53-8B19AC13E7D8}">
      <dgm:prSet/>
      <dgm:spPr/>
      <dgm:t>
        <a:bodyPr/>
        <a:lstStyle/>
        <a:p>
          <a:endParaRPr lang="es-ES"/>
        </a:p>
      </dgm:t>
    </dgm:pt>
    <dgm:pt modelId="{311E365E-F431-487C-8B83-55D9B59EF420}">
      <dgm:prSet/>
      <dgm:spPr/>
      <dgm:t>
        <a:bodyPr/>
        <a:lstStyle/>
        <a:p>
          <a:r>
            <a:rPr lang="es-ES" dirty="0"/>
            <a:t>CASO PRÁCTICO: PREVENCIÓN INCENDIOS FORESTALES</a:t>
          </a:r>
        </a:p>
      </dgm:t>
    </dgm:pt>
    <dgm:pt modelId="{7E046B34-81AD-42A4-AE1C-3B3DDFEE0686}" type="parTrans" cxnId="{04191B94-DA6D-4996-903B-95FF6B7FEDFA}">
      <dgm:prSet/>
      <dgm:spPr/>
      <dgm:t>
        <a:bodyPr/>
        <a:lstStyle/>
        <a:p>
          <a:endParaRPr lang="es-ES"/>
        </a:p>
      </dgm:t>
    </dgm:pt>
    <dgm:pt modelId="{A69A78EF-EC64-4F96-B91D-530AB0C5C878}" type="sibTrans" cxnId="{04191B94-DA6D-4996-903B-95FF6B7FEDFA}">
      <dgm:prSet/>
      <dgm:spPr/>
      <dgm:t>
        <a:bodyPr/>
        <a:lstStyle/>
        <a:p>
          <a:endParaRPr lang="es-ES"/>
        </a:p>
      </dgm:t>
    </dgm:pt>
    <dgm:pt modelId="{AB6D9426-BABC-4C2F-A4DE-FF7A6F9D638F}" type="pres">
      <dgm:prSet presAssocID="{32CDFF1B-1DB0-4229-B58F-5613EED5BF3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99C7C15E-9109-45F3-A88E-15CD67948311}" type="pres">
      <dgm:prSet presAssocID="{311E365E-F431-487C-8B83-55D9B59EF420}" presName="gear1" presStyleLbl="node1" presStyleIdx="0" presStyleCnt="3">
        <dgm:presLayoutVars>
          <dgm:chMax val="1"/>
          <dgm:bulletEnabled val="1"/>
        </dgm:presLayoutVars>
      </dgm:prSet>
      <dgm:spPr/>
    </dgm:pt>
    <dgm:pt modelId="{B79AFC20-2F78-4FF2-8D6F-E00E4AC25159}" type="pres">
      <dgm:prSet presAssocID="{311E365E-F431-487C-8B83-55D9B59EF420}" presName="gear1srcNode" presStyleLbl="node1" presStyleIdx="0" presStyleCnt="3"/>
      <dgm:spPr/>
    </dgm:pt>
    <dgm:pt modelId="{20ABBA05-C439-4A10-A216-DA7929FB0AEA}" type="pres">
      <dgm:prSet presAssocID="{311E365E-F431-487C-8B83-55D9B59EF420}" presName="gear1dstNode" presStyleLbl="node1" presStyleIdx="0" presStyleCnt="3"/>
      <dgm:spPr/>
    </dgm:pt>
    <dgm:pt modelId="{49256996-E28C-4F24-A8B3-B58C093198DC}" type="pres">
      <dgm:prSet presAssocID="{B7C36D6A-41BD-4D53-92B3-75D500749045}" presName="gear2" presStyleLbl="node1" presStyleIdx="1" presStyleCnt="3">
        <dgm:presLayoutVars>
          <dgm:chMax val="1"/>
          <dgm:bulletEnabled val="1"/>
        </dgm:presLayoutVars>
      </dgm:prSet>
      <dgm:spPr/>
    </dgm:pt>
    <dgm:pt modelId="{472ED163-F769-4A1A-8C44-58DB845DECAB}" type="pres">
      <dgm:prSet presAssocID="{B7C36D6A-41BD-4D53-92B3-75D500749045}" presName="gear2srcNode" presStyleLbl="node1" presStyleIdx="1" presStyleCnt="3"/>
      <dgm:spPr/>
    </dgm:pt>
    <dgm:pt modelId="{653354A3-BB35-4957-8951-3F8CFEB18B81}" type="pres">
      <dgm:prSet presAssocID="{B7C36D6A-41BD-4D53-92B3-75D500749045}" presName="gear2dstNode" presStyleLbl="node1" presStyleIdx="1" presStyleCnt="3"/>
      <dgm:spPr/>
    </dgm:pt>
    <dgm:pt modelId="{143FD350-FB50-40A0-8468-0B39643EE808}" type="pres">
      <dgm:prSet presAssocID="{8C60D794-00A6-4406-A87E-CE6C0F1AC689}" presName="gear3" presStyleLbl="node1" presStyleIdx="2" presStyleCnt="3"/>
      <dgm:spPr/>
    </dgm:pt>
    <dgm:pt modelId="{3E7EC7DE-789E-49FD-8BD3-E8C14DFC12B0}" type="pres">
      <dgm:prSet presAssocID="{8C60D794-00A6-4406-A87E-CE6C0F1AC689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28EE6432-DE7B-49D7-93FF-76B6CCCB577E}" type="pres">
      <dgm:prSet presAssocID="{8C60D794-00A6-4406-A87E-CE6C0F1AC689}" presName="gear3srcNode" presStyleLbl="node1" presStyleIdx="2" presStyleCnt="3"/>
      <dgm:spPr/>
    </dgm:pt>
    <dgm:pt modelId="{87E79116-329D-471C-A648-B925BAC69DE3}" type="pres">
      <dgm:prSet presAssocID="{8C60D794-00A6-4406-A87E-CE6C0F1AC689}" presName="gear3dstNode" presStyleLbl="node1" presStyleIdx="2" presStyleCnt="3"/>
      <dgm:spPr/>
    </dgm:pt>
    <dgm:pt modelId="{BA671CCE-4A4B-409F-AB82-B60D72923FE0}" type="pres">
      <dgm:prSet presAssocID="{A69A78EF-EC64-4F96-B91D-530AB0C5C878}" presName="connector1" presStyleLbl="sibTrans2D1" presStyleIdx="0" presStyleCnt="3"/>
      <dgm:spPr/>
    </dgm:pt>
    <dgm:pt modelId="{FD643BE5-E7DB-4B9B-A062-680C4F2384CE}" type="pres">
      <dgm:prSet presAssocID="{FD268438-BBA7-4996-B620-8E4EF820770D}" presName="connector2" presStyleLbl="sibTrans2D1" presStyleIdx="1" presStyleCnt="3"/>
      <dgm:spPr/>
    </dgm:pt>
    <dgm:pt modelId="{CA548018-0725-421E-AFBC-E9DAF8B2E393}" type="pres">
      <dgm:prSet presAssocID="{7F42193A-1C33-4FEA-9B5A-2578D15D4C24}" presName="connector3" presStyleLbl="sibTrans2D1" presStyleIdx="2" presStyleCnt="3"/>
      <dgm:spPr/>
    </dgm:pt>
  </dgm:ptLst>
  <dgm:cxnLst>
    <dgm:cxn modelId="{8D80D80C-78B3-409B-A3AB-ADDBC83626DA}" type="presOf" srcId="{8C60D794-00A6-4406-A87E-CE6C0F1AC689}" destId="{87E79116-329D-471C-A648-B925BAC69DE3}" srcOrd="3" destOrd="0" presId="urn:microsoft.com/office/officeart/2005/8/layout/gear1"/>
    <dgm:cxn modelId="{D108AC19-0B70-40DD-8873-2D8BD63DCD19}" type="presOf" srcId="{B7C36D6A-41BD-4D53-92B3-75D500749045}" destId="{653354A3-BB35-4957-8951-3F8CFEB18B81}" srcOrd="2" destOrd="0" presId="urn:microsoft.com/office/officeart/2005/8/layout/gear1"/>
    <dgm:cxn modelId="{55ED9F26-163D-48FB-8456-1F0FEDFEA3A1}" type="presOf" srcId="{B7C36D6A-41BD-4D53-92B3-75D500749045}" destId="{472ED163-F769-4A1A-8C44-58DB845DECAB}" srcOrd="1" destOrd="0" presId="urn:microsoft.com/office/officeart/2005/8/layout/gear1"/>
    <dgm:cxn modelId="{EB051433-5AB7-4AAF-81B8-10230F646092}" type="presOf" srcId="{8C60D794-00A6-4406-A87E-CE6C0F1AC689}" destId="{143FD350-FB50-40A0-8468-0B39643EE808}" srcOrd="0" destOrd="0" presId="urn:microsoft.com/office/officeart/2005/8/layout/gear1"/>
    <dgm:cxn modelId="{4B351634-88C6-4CB9-A598-14CE711491CF}" type="presOf" srcId="{B7C36D6A-41BD-4D53-92B3-75D500749045}" destId="{49256996-E28C-4F24-A8B3-B58C093198DC}" srcOrd="0" destOrd="0" presId="urn:microsoft.com/office/officeart/2005/8/layout/gear1"/>
    <dgm:cxn modelId="{E4149834-CE4D-48BD-B923-FC846FA89F24}" type="presOf" srcId="{311E365E-F431-487C-8B83-55D9B59EF420}" destId="{B79AFC20-2F78-4FF2-8D6F-E00E4AC25159}" srcOrd="1" destOrd="0" presId="urn:microsoft.com/office/officeart/2005/8/layout/gear1"/>
    <dgm:cxn modelId="{230D8F3A-947F-4333-8E92-227426630143}" type="presOf" srcId="{311E365E-F431-487C-8B83-55D9B59EF420}" destId="{99C7C15E-9109-45F3-A88E-15CD67948311}" srcOrd="0" destOrd="0" presId="urn:microsoft.com/office/officeart/2005/8/layout/gear1"/>
    <dgm:cxn modelId="{AAB59F5E-9FD2-4BE7-9747-30F65CA3B4A3}" type="presOf" srcId="{7F42193A-1C33-4FEA-9B5A-2578D15D4C24}" destId="{CA548018-0725-421E-AFBC-E9DAF8B2E393}" srcOrd="0" destOrd="0" presId="urn:microsoft.com/office/officeart/2005/8/layout/gear1"/>
    <dgm:cxn modelId="{B752FC4D-254E-4C57-9353-2C602E29BB49}" srcId="{32CDFF1B-1DB0-4229-B58F-5613EED5BF39}" destId="{B7C36D6A-41BD-4D53-92B3-75D500749045}" srcOrd="1" destOrd="0" parTransId="{6F689EF5-A073-49A9-A424-92CAACAA5394}" sibTransId="{FD268438-BBA7-4996-B620-8E4EF820770D}"/>
    <dgm:cxn modelId="{65DA2D72-465F-40EF-9D53-8B19AC13E7D8}" srcId="{32CDFF1B-1DB0-4229-B58F-5613EED5BF39}" destId="{8C60D794-00A6-4406-A87E-CE6C0F1AC689}" srcOrd="2" destOrd="0" parTransId="{C1809F87-1C42-4904-A4F1-FFAC713C7B7D}" sibTransId="{7F42193A-1C33-4FEA-9B5A-2578D15D4C24}"/>
    <dgm:cxn modelId="{844D615A-DA5B-4766-8E81-D89BA41451D7}" type="presOf" srcId="{FD268438-BBA7-4996-B620-8E4EF820770D}" destId="{FD643BE5-E7DB-4B9B-A062-680C4F2384CE}" srcOrd="0" destOrd="0" presId="urn:microsoft.com/office/officeart/2005/8/layout/gear1"/>
    <dgm:cxn modelId="{60C16883-5499-4DDF-A747-3DCE4AF6A3D4}" type="presOf" srcId="{311E365E-F431-487C-8B83-55D9B59EF420}" destId="{20ABBA05-C439-4A10-A216-DA7929FB0AEA}" srcOrd="2" destOrd="0" presId="urn:microsoft.com/office/officeart/2005/8/layout/gear1"/>
    <dgm:cxn modelId="{3B75D592-92A6-4D9A-9414-795A1FA04F04}" type="presOf" srcId="{8C60D794-00A6-4406-A87E-CE6C0F1AC689}" destId="{28EE6432-DE7B-49D7-93FF-76B6CCCB577E}" srcOrd="2" destOrd="0" presId="urn:microsoft.com/office/officeart/2005/8/layout/gear1"/>
    <dgm:cxn modelId="{04191B94-DA6D-4996-903B-95FF6B7FEDFA}" srcId="{32CDFF1B-1DB0-4229-B58F-5613EED5BF39}" destId="{311E365E-F431-487C-8B83-55D9B59EF420}" srcOrd="0" destOrd="0" parTransId="{7E046B34-81AD-42A4-AE1C-3B3DDFEE0686}" sibTransId="{A69A78EF-EC64-4F96-B91D-530AB0C5C878}"/>
    <dgm:cxn modelId="{75DAC6A7-B9B9-4DD9-B5CE-D536F07ECF96}" type="presOf" srcId="{8C60D794-00A6-4406-A87E-CE6C0F1AC689}" destId="{3E7EC7DE-789E-49FD-8BD3-E8C14DFC12B0}" srcOrd="1" destOrd="0" presId="urn:microsoft.com/office/officeart/2005/8/layout/gear1"/>
    <dgm:cxn modelId="{D2DA31D0-E6E6-4646-A882-1D1A1BF2A788}" type="presOf" srcId="{A69A78EF-EC64-4F96-B91D-530AB0C5C878}" destId="{BA671CCE-4A4B-409F-AB82-B60D72923FE0}" srcOrd="0" destOrd="0" presId="urn:microsoft.com/office/officeart/2005/8/layout/gear1"/>
    <dgm:cxn modelId="{E27527E9-4E77-49CE-A74D-3141DCFE8E2E}" type="presOf" srcId="{32CDFF1B-1DB0-4229-B58F-5613EED5BF39}" destId="{AB6D9426-BABC-4C2F-A4DE-FF7A6F9D638F}" srcOrd="0" destOrd="0" presId="urn:microsoft.com/office/officeart/2005/8/layout/gear1"/>
    <dgm:cxn modelId="{E6D7C576-396B-4DEF-A8EE-F239FDDBA7AA}" type="presParOf" srcId="{AB6D9426-BABC-4C2F-A4DE-FF7A6F9D638F}" destId="{99C7C15E-9109-45F3-A88E-15CD67948311}" srcOrd="0" destOrd="0" presId="urn:microsoft.com/office/officeart/2005/8/layout/gear1"/>
    <dgm:cxn modelId="{634CD43C-F24B-4128-9C4C-5425FAADE738}" type="presParOf" srcId="{AB6D9426-BABC-4C2F-A4DE-FF7A6F9D638F}" destId="{B79AFC20-2F78-4FF2-8D6F-E00E4AC25159}" srcOrd="1" destOrd="0" presId="urn:microsoft.com/office/officeart/2005/8/layout/gear1"/>
    <dgm:cxn modelId="{21588A8E-5EE0-46B6-A830-7C5B037F5D45}" type="presParOf" srcId="{AB6D9426-BABC-4C2F-A4DE-FF7A6F9D638F}" destId="{20ABBA05-C439-4A10-A216-DA7929FB0AEA}" srcOrd="2" destOrd="0" presId="urn:microsoft.com/office/officeart/2005/8/layout/gear1"/>
    <dgm:cxn modelId="{1597E7B8-72C0-4AAF-B44B-56017031611E}" type="presParOf" srcId="{AB6D9426-BABC-4C2F-A4DE-FF7A6F9D638F}" destId="{49256996-E28C-4F24-A8B3-B58C093198DC}" srcOrd="3" destOrd="0" presId="urn:microsoft.com/office/officeart/2005/8/layout/gear1"/>
    <dgm:cxn modelId="{2693B0C8-7DCC-4BC8-A524-50BB490BC0E9}" type="presParOf" srcId="{AB6D9426-BABC-4C2F-A4DE-FF7A6F9D638F}" destId="{472ED163-F769-4A1A-8C44-58DB845DECAB}" srcOrd="4" destOrd="0" presId="urn:microsoft.com/office/officeart/2005/8/layout/gear1"/>
    <dgm:cxn modelId="{0031616B-9B96-47D5-AF08-23B4514C674A}" type="presParOf" srcId="{AB6D9426-BABC-4C2F-A4DE-FF7A6F9D638F}" destId="{653354A3-BB35-4957-8951-3F8CFEB18B81}" srcOrd="5" destOrd="0" presId="urn:microsoft.com/office/officeart/2005/8/layout/gear1"/>
    <dgm:cxn modelId="{1F2E011D-74D2-4BBE-89BB-BD3A65D3923B}" type="presParOf" srcId="{AB6D9426-BABC-4C2F-A4DE-FF7A6F9D638F}" destId="{143FD350-FB50-40A0-8468-0B39643EE808}" srcOrd="6" destOrd="0" presId="urn:microsoft.com/office/officeart/2005/8/layout/gear1"/>
    <dgm:cxn modelId="{656C9ECA-4AFB-4669-8B51-565CEE6A2FA6}" type="presParOf" srcId="{AB6D9426-BABC-4C2F-A4DE-FF7A6F9D638F}" destId="{3E7EC7DE-789E-49FD-8BD3-E8C14DFC12B0}" srcOrd="7" destOrd="0" presId="urn:microsoft.com/office/officeart/2005/8/layout/gear1"/>
    <dgm:cxn modelId="{1897E254-F8F1-4B19-B2E4-9DB700517724}" type="presParOf" srcId="{AB6D9426-BABC-4C2F-A4DE-FF7A6F9D638F}" destId="{28EE6432-DE7B-49D7-93FF-76B6CCCB577E}" srcOrd="8" destOrd="0" presId="urn:microsoft.com/office/officeart/2005/8/layout/gear1"/>
    <dgm:cxn modelId="{DB61B0E9-0BD1-4FDE-A9FE-36AFD7E31D77}" type="presParOf" srcId="{AB6D9426-BABC-4C2F-A4DE-FF7A6F9D638F}" destId="{87E79116-329D-471C-A648-B925BAC69DE3}" srcOrd="9" destOrd="0" presId="urn:microsoft.com/office/officeart/2005/8/layout/gear1"/>
    <dgm:cxn modelId="{EC6189AD-A032-42F9-9A6D-DE5C50CF1A0D}" type="presParOf" srcId="{AB6D9426-BABC-4C2F-A4DE-FF7A6F9D638F}" destId="{BA671CCE-4A4B-409F-AB82-B60D72923FE0}" srcOrd="10" destOrd="0" presId="urn:microsoft.com/office/officeart/2005/8/layout/gear1"/>
    <dgm:cxn modelId="{EDE45C25-D4CB-4F71-8F5E-E624D6CFF7E2}" type="presParOf" srcId="{AB6D9426-BABC-4C2F-A4DE-FF7A6F9D638F}" destId="{FD643BE5-E7DB-4B9B-A062-680C4F2384CE}" srcOrd="11" destOrd="0" presId="urn:microsoft.com/office/officeart/2005/8/layout/gear1"/>
    <dgm:cxn modelId="{E85A7D5D-5794-42A9-8A16-0A2A97660DDB}" type="presParOf" srcId="{AB6D9426-BABC-4C2F-A4DE-FF7A6F9D638F}" destId="{CA548018-0725-421E-AFBC-E9DAF8B2E393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CB386A-7E4A-4DBD-B2A1-0C4FF4A3E0D7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2421F3CB-7DBF-4374-971F-00E226ECF12D}">
      <dgm:prSet/>
      <dgm:spPr/>
      <dgm:t>
        <a:bodyPr/>
        <a:lstStyle/>
        <a:p>
          <a:r>
            <a:rPr lang="es-ES"/>
            <a:t>FISCALIZACIÓN</a:t>
          </a:r>
        </a:p>
      </dgm:t>
    </dgm:pt>
    <dgm:pt modelId="{D7EF1B31-71B0-451C-93E2-6C480955271A}" type="parTrans" cxnId="{11B04DCB-BEA5-47A6-AEB2-D6DC62C35B69}">
      <dgm:prSet/>
      <dgm:spPr/>
      <dgm:t>
        <a:bodyPr/>
        <a:lstStyle/>
        <a:p>
          <a:endParaRPr lang="es-ES"/>
        </a:p>
      </dgm:t>
    </dgm:pt>
    <dgm:pt modelId="{AB8EDE28-35DD-43A1-B67D-34C310EC7006}" type="sibTrans" cxnId="{11B04DCB-BEA5-47A6-AEB2-D6DC62C35B69}">
      <dgm:prSet/>
      <dgm:spPr/>
      <dgm:t>
        <a:bodyPr/>
        <a:lstStyle/>
        <a:p>
          <a:endParaRPr lang="es-ES"/>
        </a:p>
      </dgm:t>
    </dgm:pt>
    <dgm:pt modelId="{B8E41273-6942-4117-8DC2-D49A11D22A33}">
      <dgm:prSet/>
      <dgm:spPr/>
      <dgm:t>
        <a:bodyPr/>
        <a:lstStyle/>
        <a:p>
          <a:r>
            <a:rPr lang="es-ES" dirty="0"/>
            <a:t>RÁPIDA</a:t>
          </a:r>
        </a:p>
      </dgm:t>
    </dgm:pt>
    <dgm:pt modelId="{7827990B-4A58-4D40-989A-FFAB62539ACB}" type="parTrans" cxnId="{16F2B6D1-5DCF-4A0E-8BD8-4ABAB9B62641}">
      <dgm:prSet/>
      <dgm:spPr/>
      <dgm:t>
        <a:bodyPr/>
        <a:lstStyle/>
        <a:p>
          <a:endParaRPr lang="es-ES"/>
        </a:p>
      </dgm:t>
    </dgm:pt>
    <dgm:pt modelId="{1C6393E4-C7AB-4A29-91A4-C4474AC01608}" type="sibTrans" cxnId="{16F2B6D1-5DCF-4A0E-8BD8-4ABAB9B62641}">
      <dgm:prSet/>
      <dgm:spPr/>
      <dgm:t>
        <a:bodyPr/>
        <a:lstStyle/>
        <a:p>
          <a:endParaRPr lang="es-ES"/>
        </a:p>
      </dgm:t>
    </dgm:pt>
    <dgm:pt modelId="{947A129C-B617-4D3C-9898-9B46760EEC0E}">
      <dgm:prSet/>
      <dgm:spPr/>
      <dgm:t>
        <a:bodyPr/>
        <a:lstStyle/>
        <a:p>
          <a:r>
            <a:rPr lang="es-ES" dirty="0"/>
            <a:t>ENFOCADA</a:t>
          </a:r>
        </a:p>
      </dgm:t>
    </dgm:pt>
    <dgm:pt modelId="{69877B2D-4E0E-41CE-8925-67A0DBFAFC12}" type="parTrans" cxnId="{6E2D430C-5C66-4F83-B78F-EBE96FC4E63A}">
      <dgm:prSet/>
      <dgm:spPr/>
      <dgm:t>
        <a:bodyPr/>
        <a:lstStyle/>
        <a:p>
          <a:endParaRPr lang="es-ES"/>
        </a:p>
      </dgm:t>
    </dgm:pt>
    <dgm:pt modelId="{241E1B76-055F-44BD-B647-2F9D46980AE5}" type="sibTrans" cxnId="{6E2D430C-5C66-4F83-B78F-EBE96FC4E63A}">
      <dgm:prSet/>
      <dgm:spPr/>
      <dgm:t>
        <a:bodyPr/>
        <a:lstStyle/>
        <a:p>
          <a:endParaRPr lang="es-ES"/>
        </a:p>
      </dgm:t>
    </dgm:pt>
    <dgm:pt modelId="{DDAF4558-83D3-4CD1-AE77-D192CD311330}">
      <dgm:prSet/>
      <dgm:spPr/>
      <dgm:t>
        <a:bodyPr/>
        <a:lstStyle/>
        <a:p>
          <a:r>
            <a:rPr lang="es-ES" dirty="0"/>
            <a:t>OPORTUNIDAD</a:t>
          </a:r>
        </a:p>
      </dgm:t>
    </dgm:pt>
    <dgm:pt modelId="{98D03C19-474F-4B33-9C0A-800F5BFFB132}" type="parTrans" cxnId="{477CA063-4978-4C3C-9AFF-C4546C0A6CC7}">
      <dgm:prSet/>
      <dgm:spPr/>
      <dgm:t>
        <a:bodyPr/>
        <a:lstStyle/>
        <a:p>
          <a:endParaRPr lang="es-ES"/>
        </a:p>
      </dgm:t>
    </dgm:pt>
    <dgm:pt modelId="{88C1FC94-2ABD-4D9F-AC52-64E6498B8B33}" type="sibTrans" cxnId="{477CA063-4978-4C3C-9AFF-C4546C0A6CC7}">
      <dgm:prSet/>
      <dgm:spPr/>
      <dgm:t>
        <a:bodyPr/>
        <a:lstStyle/>
        <a:p>
          <a:endParaRPr lang="es-ES"/>
        </a:p>
      </dgm:t>
    </dgm:pt>
    <dgm:pt modelId="{C6EA8D68-B4F3-45BA-AC82-22AD02F1911D}" type="pres">
      <dgm:prSet presAssocID="{00CB386A-7E4A-4DBD-B2A1-0C4FF4A3E0D7}" presName="linear" presStyleCnt="0">
        <dgm:presLayoutVars>
          <dgm:dir/>
          <dgm:resizeHandles val="exact"/>
        </dgm:presLayoutVars>
      </dgm:prSet>
      <dgm:spPr/>
    </dgm:pt>
    <dgm:pt modelId="{45608A93-AA27-49D1-B2ED-052B13567DF6}" type="pres">
      <dgm:prSet presAssocID="{2421F3CB-7DBF-4374-971F-00E226ECF12D}" presName="comp" presStyleCnt="0"/>
      <dgm:spPr/>
    </dgm:pt>
    <dgm:pt modelId="{D78CDF66-F8E4-4905-AD7E-596D375BE113}" type="pres">
      <dgm:prSet presAssocID="{2421F3CB-7DBF-4374-971F-00E226ECF12D}" presName="box" presStyleLbl="node1" presStyleIdx="0" presStyleCnt="4" custLinFactNeighborX="3863" custLinFactNeighborY="-748"/>
      <dgm:spPr/>
    </dgm:pt>
    <dgm:pt modelId="{713FDA7B-313B-45E5-8B67-BB08DF48A852}" type="pres">
      <dgm:prSet presAssocID="{2421F3CB-7DBF-4374-971F-00E226ECF12D}" presName="img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  <dgm:extLst>
        <a:ext uri="{E40237B7-FDA0-4F09-8148-C483321AD2D9}">
          <dgm14:cNvPr xmlns:dgm14="http://schemas.microsoft.com/office/drawing/2010/diagram" id="0" name="" descr="Lista de comprobación y lápiz en diseño de dibujos"/>
        </a:ext>
      </dgm:extLst>
    </dgm:pt>
    <dgm:pt modelId="{10F84A42-9515-4450-B76B-FB1736BAA602}" type="pres">
      <dgm:prSet presAssocID="{2421F3CB-7DBF-4374-971F-00E226ECF12D}" presName="text" presStyleLbl="node1" presStyleIdx="0" presStyleCnt="4">
        <dgm:presLayoutVars>
          <dgm:bulletEnabled val="1"/>
        </dgm:presLayoutVars>
      </dgm:prSet>
      <dgm:spPr/>
    </dgm:pt>
    <dgm:pt modelId="{AC4451D2-345E-414F-AD78-3BE4AF8053E8}" type="pres">
      <dgm:prSet presAssocID="{AB8EDE28-35DD-43A1-B67D-34C310EC7006}" presName="spacer" presStyleCnt="0"/>
      <dgm:spPr/>
    </dgm:pt>
    <dgm:pt modelId="{C0203310-F72D-45D2-834B-F9973A22007A}" type="pres">
      <dgm:prSet presAssocID="{B8E41273-6942-4117-8DC2-D49A11D22A33}" presName="comp" presStyleCnt="0"/>
      <dgm:spPr/>
    </dgm:pt>
    <dgm:pt modelId="{D4F3D659-53F3-4C35-BB52-06A8348785CA}" type="pres">
      <dgm:prSet presAssocID="{B8E41273-6942-4117-8DC2-D49A11D22A33}" presName="box" presStyleLbl="node1" presStyleIdx="1" presStyleCnt="4"/>
      <dgm:spPr/>
    </dgm:pt>
    <dgm:pt modelId="{77AF7F84-2618-43FB-A386-D718AF201497}" type="pres">
      <dgm:prSet presAssocID="{B8E41273-6942-4117-8DC2-D49A11D22A33}" presName="img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extLst>
        <a:ext uri="{E40237B7-FDA0-4F09-8148-C483321AD2D9}">
          <dgm14:cNvPr xmlns:dgm14="http://schemas.microsoft.com/office/drawing/2010/diagram" id="0" name="" descr="Reloj de media cara en una pared"/>
        </a:ext>
      </dgm:extLst>
    </dgm:pt>
    <dgm:pt modelId="{26139662-AF0A-48B1-8A8F-1C19B3642A0D}" type="pres">
      <dgm:prSet presAssocID="{B8E41273-6942-4117-8DC2-D49A11D22A33}" presName="text" presStyleLbl="node1" presStyleIdx="1" presStyleCnt="4">
        <dgm:presLayoutVars>
          <dgm:bulletEnabled val="1"/>
        </dgm:presLayoutVars>
      </dgm:prSet>
      <dgm:spPr/>
    </dgm:pt>
    <dgm:pt modelId="{C8B8B209-99EC-462A-A165-6013DCD98204}" type="pres">
      <dgm:prSet presAssocID="{1C6393E4-C7AB-4A29-91A4-C4474AC01608}" presName="spacer" presStyleCnt="0"/>
      <dgm:spPr/>
    </dgm:pt>
    <dgm:pt modelId="{CB10AA54-568B-4E2E-B4C2-13681996CBCD}" type="pres">
      <dgm:prSet presAssocID="{947A129C-B617-4D3C-9898-9B46760EEC0E}" presName="comp" presStyleCnt="0"/>
      <dgm:spPr/>
    </dgm:pt>
    <dgm:pt modelId="{8905B88E-5499-4B78-8E53-61B543315160}" type="pres">
      <dgm:prSet presAssocID="{947A129C-B617-4D3C-9898-9B46760EEC0E}" presName="box" presStyleLbl="node1" presStyleIdx="2" presStyleCnt="4"/>
      <dgm:spPr/>
    </dgm:pt>
    <dgm:pt modelId="{396B4291-62CF-4965-9200-227AB6FEBFF0}" type="pres">
      <dgm:prSet presAssocID="{947A129C-B617-4D3C-9898-9B46760EEC0E}" presName="img" presStyleLbl="fgImgPlace1" presStyleIdx="2" presStyleCnt="4" custLinFactNeighborX="2016" custLinFactNeighborY="1557"/>
      <dgm:spPr>
        <a:blipFill>
          <a:blip xmlns:r="http://schemas.openxmlformats.org/officeDocument/2006/relationships" r:embed="rId3"/>
          <a:srcRect/>
          <a:stretch>
            <a:fillRect t="-5000" b="-5000"/>
          </a:stretch>
        </a:blipFill>
      </dgm:spPr>
      <dgm:extLst>
        <a:ext uri="{E40237B7-FDA0-4F09-8148-C483321AD2D9}">
          <dgm14:cNvPr xmlns:dgm14="http://schemas.microsoft.com/office/drawing/2010/diagram" id="0" name="" descr="Diana con tres flechas el círculo rojo central"/>
        </a:ext>
      </dgm:extLst>
    </dgm:pt>
    <dgm:pt modelId="{D655578E-E65F-46B8-8E9E-74EB4516234D}" type="pres">
      <dgm:prSet presAssocID="{947A129C-B617-4D3C-9898-9B46760EEC0E}" presName="text" presStyleLbl="node1" presStyleIdx="2" presStyleCnt="4">
        <dgm:presLayoutVars>
          <dgm:bulletEnabled val="1"/>
        </dgm:presLayoutVars>
      </dgm:prSet>
      <dgm:spPr/>
    </dgm:pt>
    <dgm:pt modelId="{D5F8F6EE-0AEA-4534-BE85-772D24F3C597}" type="pres">
      <dgm:prSet presAssocID="{241E1B76-055F-44BD-B647-2F9D46980AE5}" presName="spacer" presStyleCnt="0"/>
      <dgm:spPr/>
    </dgm:pt>
    <dgm:pt modelId="{1BB4CA5A-C081-404C-84B3-F481BDF3C377}" type="pres">
      <dgm:prSet presAssocID="{DDAF4558-83D3-4CD1-AE77-D192CD311330}" presName="comp" presStyleCnt="0"/>
      <dgm:spPr/>
    </dgm:pt>
    <dgm:pt modelId="{111895B3-3713-4CB3-A1D2-4226D8BA3C11}" type="pres">
      <dgm:prSet presAssocID="{DDAF4558-83D3-4CD1-AE77-D192CD311330}" presName="box" presStyleLbl="node1" presStyleIdx="3" presStyleCnt="4"/>
      <dgm:spPr/>
    </dgm:pt>
    <dgm:pt modelId="{2063438B-BCF8-4852-B660-8444B664E609}" type="pres">
      <dgm:prSet presAssocID="{DDAF4558-83D3-4CD1-AE77-D192CD311330}" presName="img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</dgm:spPr>
      <dgm:extLst>
        <a:ext uri="{E40237B7-FDA0-4F09-8148-C483321AD2D9}">
          <dgm14:cNvPr xmlns:dgm14="http://schemas.microsoft.com/office/drawing/2010/diagram" id="0" name="" descr="Megáfono rojo"/>
        </a:ext>
      </dgm:extLst>
    </dgm:pt>
    <dgm:pt modelId="{D10D6704-5BD4-470A-94C7-533C9AED96CE}" type="pres">
      <dgm:prSet presAssocID="{DDAF4558-83D3-4CD1-AE77-D192CD311330}" presName="text" presStyleLbl="node1" presStyleIdx="3" presStyleCnt="4">
        <dgm:presLayoutVars>
          <dgm:bulletEnabled val="1"/>
        </dgm:presLayoutVars>
      </dgm:prSet>
      <dgm:spPr/>
    </dgm:pt>
  </dgm:ptLst>
  <dgm:cxnLst>
    <dgm:cxn modelId="{6E2D430C-5C66-4F83-B78F-EBE96FC4E63A}" srcId="{00CB386A-7E4A-4DBD-B2A1-0C4FF4A3E0D7}" destId="{947A129C-B617-4D3C-9898-9B46760EEC0E}" srcOrd="2" destOrd="0" parTransId="{69877B2D-4E0E-41CE-8925-67A0DBFAFC12}" sibTransId="{241E1B76-055F-44BD-B647-2F9D46980AE5}"/>
    <dgm:cxn modelId="{6133761D-17CA-4508-8377-4F5A7E69C004}" type="presOf" srcId="{DDAF4558-83D3-4CD1-AE77-D192CD311330}" destId="{D10D6704-5BD4-470A-94C7-533C9AED96CE}" srcOrd="1" destOrd="0" presId="urn:microsoft.com/office/officeart/2005/8/layout/vList4"/>
    <dgm:cxn modelId="{EDFAEC1E-1144-42E0-9A3C-2C10CBB59000}" type="presOf" srcId="{B8E41273-6942-4117-8DC2-D49A11D22A33}" destId="{26139662-AF0A-48B1-8A8F-1C19B3642A0D}" srcOrd="1" destOrd="0" presId="urn:microsoft.com/office/officeart/2005/8/layout/vList4"/>
    <dgm:cxn modelId="{58BBF227-E433-47CE-AE14-8023B269E1E1}" type="presOf" srcId="{2421F3CB-7DBF-4374-971F-00E226ECF12D}" destId="{10F84A42-9515-4450-B76B-FB1736BAA602}" srcOrd="1" destOrd="0" presId="urn:microsoft.com/office/officeart/2005/8/layout/vList4"/>
    <dgm:cxn modelId="{C3F4912E-CE06-4C3A-8B6C-8FF028BDCA4B}" type="presOf" srcId="{2421F3CB-7DBF-4374-971F-00E226ECF12D}" destId="{D78CDF66-F8E4-4905-AD7E-596D375BE113}" srcOrd="0" destOrd="0" presId="urn:microsoft.com/office/officeart/2005/8/layout/vList4"/>
    <dgm:cxn modelId="{B6C48133-3DCC-4BC9-94AB-157E3517EA53}" type="presOf" srcId="{B8E41273-6942-4117-8DC2-D49A11D22A33}" destId="{D4F3D659-53F3-4C35-BB52-06A8348785CA}" srcOrd="0" destOrd="0" presId="urn:microsoft.com/office/officeart/2005/8/layout/vList4"/>
    <dgm:cxn modelId="{477CA063-4978-4C3C-9AFF-C4546C0A6CC7}" srcId="{00CB386A-7E4A-4DBD-B2A1-0C4FF4A3E0D7}" destId="{DDAF4558-83D3-4CD1-AE77-D192CD311330}" srcOrd="3" destOrd="0" parTransId="{98D03C19-474F-4B33-9C0A-800F5BFFB132}" sibTransId="{88C1FC94-2ABD-4D9F-AC52-64E6498B8B33}"/>
    <dgm:cxn modelId="{332B5077-A7F2-4CE5-96E0-B35840BBA8E6}" type="presOf" srcId="{DDAF4558-83D3-4CD1-AE77-D192CD311330}" destId="{111895B3-3713-4CB3-A1D2-4226D8BA3C11}" srcOrd="0" destOrd="0" presId="urn:microsoft.com/office/officeart/2005/8/layout/vList4"/>
    <dgm:cxn modelId="{2AE6E459-0D65-4410-8282-A7A9ACC4A515}" type="presOf" srcId="{00CB386A-7E4A-4DBD-B2A1-0C4FF4A3E0D7}" destId="{C6EA8D68-B4F3-45BA-AC82-22AD02F1911D}" srcOrd="0" destOrd="0" presId="urn:microsoft.com/office/officeart/2005/8/layout/vList4"/>
    <dgm:cxn modelId="{CB3E8F84-976D-4B6C-8799-0DDD0C4740F1}" type="presOf" srcId="{947A129C-B617-4D3C-9898-9B46760EEC0E}" destId="{8905B88E-5499-4B78-8E53-61B543315160}" srcOrd="0" destOrd="0" presId="urn:microsoft.com/office/officeart/2005/8/layout/vList4"/>
    <dgm:cxn modelId="{33BD0396-A551-412E-9215-DAD422DC1142}" type="presOf" srcId="{947A129C-B617-4D3C-9898-9B46760EEC0E}" destId="{D655578E-E65F-46B8-8E9E-74EB4516234D}" srcOrd="1" destOrd="0" presId="urn:microsoft.com/office/officeart/2005/8/layout/vList4"/>
    <dgm:cxn modelId="{11B04DCB-BEA5-47A6-AEB2-D6DC62C35B69}" srcId="{00CB386A-7E4A-4DBD-B2A1-0C4FF4A3E0D7}" destId="{2421F3CB-7DBF-4374-971F-00E226ECF12D}" srcOrd="0" destOrd="0" parTransId="{D7EF1B31-71B0-451C-93E2-6C480955271A}" sibTransId="{AB8EDE28-35DD-43A1-B67D-34C310EC7006}"/>
    <dgm:cxn modelId="{16F2B6D1-5DCF-4A0E-8BD8-4ABAB9B62641}" srcId="{00CB386A-7E4A-4DBD-B2A1-0C4FF4A3E0D7}" destId="{B8E41273-6942-4117-8DC2-D49A11D22A33}" srcOrd="1" destOrd="0" parTransId="{7827990B-4A58-4D40-989A-FFAB62539ACB}" sibTransId="{1C6393E4-C7AB-4A29-91A4-C4474AC01608}"/>
    <dgm:cxn modelId="{AC50FEE6-21FD-4BAC-9951-5F9CDA39D74A}" type="presParOf" srcId="{C6EA8D68-B4F3-45BA-AC82-22AD02F1911D}" destId="{45608A93-AA27-49D1-B2ED-052B13567DF6}" srcOrd="0" destOrd="0" presId="urn:microsoft.com/office/officeart/2005/8/layout/vList4"/>
    <dgm:cxn modelId="{F346B7B8-36C1-43A2-9ABD-8140F4718C2A}" type="presParOf" srcId="{45608A93-AA27-49D1-B2ED-052B13567DF6}" destId="{D78CDF66-F8E4-4905-AD7E-596D375BE113}" srcOrd="0" destOrd="0" presId="urn:microsoft.com/office/officeart/2005/8/layout/vList4"/>
    <dgm:cxn modelId="{8DEFDD5C-D78B-4292-82F4-8AD72622FB80}" type="presParOf" srcId="{45608A93-AA27-49D1-B2ED-052B13567DF6}" destId="{713FDA7B-313B-45E5-8B67-BB08DF48A852}" srcOrd="1" destOrd="0" presId="urn:microsoft.com/office/officeart/2005/8/layout/vList4"/>
    <dgm:cxn modelId="{E7E12A72-176E-4E0E-B13E-8F8F7BA493D1}" type="presParOf" srcId="{45608A93-AA27-49D1-B2ED-052B13567DF6}" destId="{10F84A42-9515-4450-B76B-FB1736BAA602}" srcOrd="2" destOrd="0" presId="urn:microsoft.com/office/officeart/2005/8/layout/vList4"/>
    <dgm:cxn modelId="{36C7C5B4-AC91-410A-851E-6EBCFA4CC3DC}" type="presParOf" srcId="{C6EA8D68-B4F3-45BA-AC82-22AD02F1911D}" destId="{AC4451D2-345E-414F-AD78-3BE4AF8053E8}" srcOrd="1" destOrd="0" presId="urn:microsoft.com/office/officeart/2005/8/layout/vList4"/>
    <dgm:cxn modelId="{04D35DE4-0C62-41E2-ADD5-B178C13FA56E}" type="presParOf" srcId="{C6EA8D68-B4F3-45BA-AC82-22AD02F1911D}" destId="{C0203310-F72D-45D2-834B-F9973A22007A}" srcOrd="2" destOrd="0" presId="urn:microsoft.com/office/officeart/2005/8/layout/vList4"/>
    <dgm:cxn modelId="{B4B16CE8-D386-4806-A1B5-CFA8C92919F1}" type="presParOf" srcId="{C0203310-F72D-45D2-834B-F9973A22007A}" destId="{D4F3D659-53F3-4C35-BB52-06A8348785CA}" srcOrd="0" destOrd="0" presId="urn:microsoft.com/office/officeart/2005/8/layout/vList4"/>
    <dgm:cxn modelId="{9B533861-05ED-4F7A-8D14-5C0570838890}" type="presParOf" srcId="{C0203310-F72D-45D2-834B-F9973A22007A}" destId="{77AF7F84-2618-43FB-A386-D718AF201497}" srcOrd="1" destOrd="0" presId="urn:microsoft.com/office/officeart/2005/8/layout/vList4"/>
    <dgm:cxn modelId="{C12FCC43-D266-4F9B-BDCD-A71D24C78E14}" type="presParOf" srcId="{C0203310-F72D-45D2-834B-F9973A22007A}" destId="{26139662-AF0A-48B1-8A8F-1C19B3642A0D}" srcOrd="2" destOrd="0" presId="urn:microsoft.com/office/officeart/2005/8/layout/vList4"/>
    <dgm:cxn modelId="{7D22911A-88BD-4187-B4E8-352462A9CFAE}" type="presParOf" srcId="{C6EA8D68-B4F3-45BA-AC82-22AD02F1911D}" destId="{C8B8B209-99EC-462A-A165-6013DCD98204}" srcOrd="3" destOrd="0" presId="urn:microsoft.com/office/officeart/2005/8/layout/vList4"/>
    <dgm:cxn modelId="{61C2D080-F73A-4AC7-88DD-81E2C5C16249}" type="presParOf" srcId="{C6EA8D68-B4F3-45BA-AC82-22AD02F1911D}" destId="{CB10AA54-568B-4E2E-B4C2-13681996CBCD}" srcOrd="4" destOrd="0" presId="urn:microsoft.com/office/officeart/2005/8/layout/vList4"/>
    <dgm:cxn modelId="{5434FA7F-6500-4120-8D09-73DE1FA71858}" type="presParOf" srcId="{CB10AA54-568B-4E2E-B4C2-13681996CBCD}" destId="{8905B88E-5499-4B78-8E53-61B543315160}" srcOrd="0" destOrd="0" presId="urn:microsoft.com/office/officeart/2005/8/layout/vList4"/>
    <dgm:cxn modelId="{DD6A2BCD-452C-4604-95EF-65B4AD200032}" type="presParOf" srcId="{CB10AA54-568B-4E2E-B4C2-13681996CBCD}" destId="{396B4291-62CF-4965-9200-227AB6FEBFF0}" srcOrd="1" destOrd="0" presId="urn:microsoft.com/office/officeart/2005/8/layout/vList4"/>
    <dgm:cxn modelId="{EFB0BA13-03FA-4251-A893-64E81D403C3E}" type="presParOf" srcId="{CB10AA54-568B-4E2E-B4C2-13681996CBCD}" destId="{D655578E-E65F-46B8-8E9E-74EB4516234D}" srcOrd="2" destOrd="0" presId="urn:microsoft.com/office/officeart/2005/8/layout/vList4"/>
    <dgm:cxn modelId="{0D17D9FF-F7D2-4117-8DD9-DA5EE9B71C76}" type="presParOf" srcId="{C6EA8D68-B4F3-45BA-AC82-22AD02F1911D}" destId="{D5F8F6EE-0AEA-4534-BE85-772D24F3C597}" srcOrd="5" destOrd="0" presId="urn:microsoft.com/office/officeart/2005/8/layout/vList4"/>
    <dgm:cxn modelId="{D91468B2-B6DF-4E57-95E7-D5220A6635FC}" type="presParOf" srcId="{C6EA8D68-B4F3-45BA-AC82-22AD02F1911D}" destId="{1BB4CA5A-C081-404C-84B3-F481BDF3C377}" srcOrd="6" destOrd="0" presId="urn:microsoft.com/office/officeart/2005/8/layout/vList4"/>
    <dgm:cxn modelId="{14C77C4C-E71B-42F0-BC78-C033C1A180BD}" type="presParOf" srcId="{1BB4CA5A-C081-404C-84B3-F481BDF3C377}" destId="{111895B3-3713-4CB3-A1D2-4226D8BA3C11}" srcOrd="0" destOrd="0" presId="urn:microsoft.com/office/officeart/2005/8/layout/vList4"/>
    <dgm:cxn modelId="{B0C2E500-89E4-49AA-A9C5-A044A9A62302}" type="presParOf" srcId="{1BB4CA5A-C081-404C-84B3-F481BDF3C377}" destId="{2063438B-BCF8-4852-B660-8444B664E609}" srcOrd="1" destOrd="0" presId="urn:microsoft.com/office/officeart/2005/8/layout/vList4"/>
    <dgm:cxn modelId="{A1AFFFDC-4BFB-407B-9E0E-AB0CA4D32475}" type="presParOf" srcId="{1BB4CA5A-C081-404C-84B3-F481BDF3C377}" destId="{D10D6704-5BD4-470A-94C7-533C9AED96C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8A60A8-7F52-4457-A554-EE5558693A0A}" type="doc">
      <dgm:prSet loTypeId="urn:microsoft.com/office/officeart/2005/8/layout/venn3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E96297B-03BA-4EAE-80A9-D2B34190E409}">
      <dgm:prSet/>
      <dgm:spPr/>
      <dgm:t>
        <a:bodyPr/>
        <a:lstStyle/>
        <a:p>
          <a:r>
            <a:rPr lang="es-ES" dirty="0"/>
            <a:t>ENFOQUE FÁCTICO: ¿CONCLUSIONES Y RECOMENDACIONES?</a:t>
          </a:r>
        </a:p>
      </dgm:t>
    </dgm:pt>
    <dgm:pt modelId="{33E1ECC9-3B73-4539-B0AB-69F09221CBD1}" type="parTrans" cxnId="{ADF84F59-48C2-463D-B0FF-4EE45A6926E4}">
      <dgm:prSet/>
      <dgm:spPr/>
      <dgm:t>
        <a:bodyPr/>
        <a:lstStyle/>
        <a:p>
          <a:endParaRPr lang="es-ES"/>
        </a:p>
      </dgm:t>
    </dgm:pt>
    <dgm:pt modelId="{A22CF19A-CAFE-4E79-BD32-27ECCA1870B5}" type="sibTrans" cxnId="{ADF84F59-48C2-463D-B0FF-4EE45A6926E4}">
      <dgm:prSet/>
      <dgm:spPr/>
      <dgm:t>
        <a:bodyPr/>
        <a:lstStyle/>
        <a:p>
          <a:endParaRPr lang="es-ES"/>
        </a:p>
      </dgm:t>
    </dgm:pt>
    <dgm:pt modelId="{1D6796FF-C6B1-49F4-96BE-A512F59C98C3}">
      <dgm:prSet/>
      <dgm:spPr/>
      <dgm:t>
        <a:bodyPr/>
        <a:lstStyle/>
        <a:p>
          <a:r>
            <a:rPr lang="es-ES" dirty="0"/>
            <a:t>INFORME CONCISO, DESCRIPTIVO Y CLARO</a:t>
          </a:r>
        </a:p>
      </dgm:t>
    </dgm:pt>
    <dgm:pt modelId="{A24089D1-B45A-4BF9-886E-1F0677B3ABD0}" type="parTrans" cxnId="{D94D5A42-2EAB-4DE9-A6E0-6931D0C588FB}">
      <dgm:prSet/>
      <dgm:spPr/>
      <dgm:t>
        <a:bodyPr/>
        <a:lstStyle/>
        <a:p>
          <a:endParaRPr lang="es-ES"/>
        </a:p>
      </dgm:t>
    </dgm:pt>
    <dgm:pt modelId="{186B7792-4C04-4002-AAFB-A5A87BE48699}" type="sibTrans" cxnId="{D94D5A42-2EAB-4DE9-A6E0-6931D0C588FB}">
      <dgm:prSet/>
      <dgm:spPr/>
      <dgm:t>
        <a:bodyPr/>
        <a:lstStyle/>
        <a:p>
          <a:endParaRPr lang="es-ES"/>
        </a:p>
      </dgm:t>
    </dgm:pt>
    <dgm:pt modelId="{3DDA89E5-1F14-4E90-8D1F-60AEC5419221}">
      <dgm:prSet/>
      <dgm:spPr/>
      <dgm:t>
        <a:bodyPr/>
        <a:lstStyle/>
        <a:p>
          <a:r>
            <a:rPr lang="es-ES" dirty="0"/>
            <a:t>USO PARA “PROPORCIONAR DATOS DE DEBATE AL PÚBLICO”</a:t>
          </a:r>
        </a:p>
      </dgm:t>
    </dgm:pt>
    <dgm:pt modelId="{E737AA2A-9112-419E-B7C8-5456527715E5}" type="parTrans" cxnId="{CB2D0620-73B2-4D79-9A6E-57D12D3542C7}">
      <dgm:prSet/>
      <dgm:spPr/>
      <dgm:t>
        <a:bodyPr/>
        <a:lstStyle/>
        <a:p>
          <a:endParaRPr lang="es-ES"/>
        </a:p>
      </dgm:t>
    </dgm:pt>
    <dgm:pt modelId="{256F0EB2-8523-4F3C-BCC7-EC281808FFB4}" type="sibTrans" cxnId="{CB2D0620-73B2-4D79-9A6E-57D12D3542C7}">
      <dgm:prSet/>
      <dgm:spPr/>
      <dgm:t>
        <a:bodyPr/>
        <a:lstStyle/>
        <a:p>
          <a:endParaRPr lang="es-ES"/>
        </a:p>
      </dgm:t>
    </dgm:pt>
    <dgm:pt modelId="{E8CABA40-4855-4311-A3BE-F5ABA927EEA9}" type="pres">
      <dgm:prSet presAssocID="{198A60A8-7F52-4457-A554-EE5558693A0A}" presName="Name0" presStyleCnt="0">
        <dgm:presLayoutVars>
          <dgm:dir/>
          <dgm:resizeHandles val="exact"/>
        </dgm:presLayoutVars>
      </dgm:prSet>
      <dgm:spPr/>
    </dgm:pt>
    <dgm:pt modelId="{88155423-D5CB-4D2D-B1ED-1FFE4B68762C}" type="pres">
      <dgm:prSet presAssocID="{3DDA89E5-1F14-4E90-8D1F-60AEC5419221}" presName="Name5" presStyleLbl="vennNode1" presStyleIdx="0" presStyleCnt="3">
        <dgm:presLayoutVars>
          <dgm:bulletEnabled val="1"/>
        </dgm:presLayoutVars>
      </dgm:prSet>
      <dgm:spPr/>
    </dgm:pt>
    <dgm:pt modelId="{167F6475-03F6-4F14-939B-1EA057D3C168}" type="pres">
      <dgm:prSet presAssocID="{256F0EB2-8523-4F3C-BCC7-EC281808FFB4}" presName="space" presStyleCnt="0"/>
      <dgm:spPr/>
    </dgm:pt>
    <dgm:pt modelId="{E50ACEFE-705E-4A9A-9065-5AA2805FE1B5}" type="pres">
      <dgm:prSet presAssocID="{FE96297B-03BA-4EAE-80A9-D2B34190E409}" presName="Name5" presStyleLbl="vennNode1" presStyleIdx="1" presStyleCnt="3">
        <dgm:presLayoutVars>
          <dgm:bulletEnabled val="1"/>
        </dgm:presLayoutVars>
      </dgm:prSet>
      <dgm:spPr/>
    </dgm:pt>
    <dgm:pt modelId="{6D38C1E2-18BE-4417-B6DB-F9C532339B05}" type="pres">
      <dgm:prSet presAssocID="{A22CF19A-CAFE-4E79-BD32-27ECCA1870B5}" presName="space" presStyleCnt="0"/>
      <dgm:spPr/>
    </dgm:pt>
    <dgm:pt modelId="{67161EA1-FDDB-4FD5-AEA9-DFE8D7CDD183}" type="pres">
      <dgm:prSet presAssocID="{1D6796FF-C6B1-49F4-96BE-A512F59C98C3}" presName="Name5" presStyleLbl="vennNode1" presStyleIdx="2" presStyleCnt="3">
        <dgm:presLayoutVars>
          <dgm:bulletEnabled val="1"/>
        </dgm:presLayoutVars>
      </dgm:prSet>
      <dgm:spPr/>
    </dgm:pt>
  </dgm:ptLst>
  <dgm:cxnLst>
    <dgm:cxn modelId="{CB2D0620-73B2-4D79-9A6E-57D12D3542C7}" srcId="{198A60A8-7F52-4457-A554-EE5558693A0A}" destId="{3DDA89E5-1F14-4E90-8D1F-60AEC5419221}" srcOrd="0" destOrd="0" parTransId="{E737AA2A-9112-419E-B7C8-5456527715E5}" sibTransId="{256F0EB2-8523-4F3C-BCC7-EC281808FFB4}"/>
    <dgm:cxn modelId="{BE519B29-79EB-46AC-BDD8-BE32F2E26FBB}" type="presOf" srcId="{FE96297B-03BA-4EAE-80A9-D2B34190E409}" destId="{E50ACEFE-705E-4A9A-9065-5AA2805FE1B5}" srcOrd="0" destOrd="0" presId="urn:microsoft.com/office/officeart/2005/8/layout/venn3"/>
    <dgm:cxn modelId="{D94D5A42-2EAB-4DE9-A6E0-6931D0C588FB}" srcId="{198A60A8-7F52-4457-A554-EE5558693A0A}" destId="{1D6796FF-C6B1-49F4-96BE-A512F59C98C3}" srcOrd="2" destOrd="0" parTransId="{A24089D1-B45A-4BF9-886E-1F0677B3ABD0}" sibTransId="{186B7792-4C04-4002-AAFB-A5A87BE48699}"/>
    <dgm:cxn modelId="{CB4B7C52-2B3D-4E8D-A305-9D2FD307585A}" type="presOf" srcId="{198A60A8-7F52-4457-A554-EE5558693A0A}" destId="{E8CABA40-4855-4311-A3BE-F5ABA927EEA9}" srcOrd="0" destOrd="0" presId="urn:microsoft.com/office/officeart/2005/8/layout/venn3"/>
    <dgm:cxn modelId="{ADF84F59-48C2-463D-B0FF-4EE45A6926E4}" srcId="{198A60A8-7F52-4457-A554-EE5558693A0A}" destId="{FE96297B-03BA-4EAE-80A9-D2B34190E409}" srcOrd="1" destOrd="0" parTransId="{33E1ECC9-3B73-4539-B0AB-69F09221CBD1}" sibTransId="{A22CF19A-CAFE-4E79-BD32-27ECCA1870B5}"/>
    <dgm:cxn modelId="{857F4CA4-F3CF-49CD-8224-9FD668185627}" type="presOf" srcId="{1D6796FF-C6B1-49F4-96BE-A512F59C98C3}" destId="{67161EA1-FDDB-4FD5-AEA9-DFE8D7CDD183}" srcOrd="0" destOrd="0" presId="urn:microsoft.com/office/officeart/2005/8/layout/venn3"/>
    <dgm:cxn modelId="{F590CCD3-2605-4A4A-B113-EC0F10B30F42}" type="presOf" srcId="{3DDA89E5-1F14-4E90-8D1F-60AEC5419221}" destId="{88155423-D5CB-4D2D-B1ED-1FFE4B68762C}" srcOrd="0" destOrd="0" presId="urn:microsoft.com/office/officeart/2005/8/layout/venn3"/>
    <dgm:cxn modelId="{4C391413-EBB7-4B93-A71A-F51ADEF1E5A5}" type="presParOf" srcId="{E8CABA40-4855-4311-A3BE-F5ABA927EEA9}" destId="{88155423-D5CB-4D2D-B1ED-1FFE4B68762C}" srcOrd="0" destOrd="0" presId="urn:microsoft.com/office/officeart/2005/8/layout/venn3"/>
    <dgm:cxn modelId="{876123AA-3ECC-4F85-A717-E955F634F668}" type="presParOf" srcId="{E8CABA40-4855-4311-A3BE-F5ABA927EEA9}" destId="{167F6475-03F6-4F14-939B-1EA057D3C168}" srcOrd="1" destOrd="0" presId="urn:microsoft.com/office/officeart/2005/8/layout/venn3"/>
    <dgm:cxn modelId="{C2E2C13B-1D30-418B-A7BC-27F43C7650DD}" type="presParOf" srcId="{E8CABA40-4855-4311-A3BE-F5ABA927EEA9}" destId="{E50ACEFE-705E-4A9A-9065-5AA2805FE1B5}" srcOrd="2" destOrd="0" presId="urn:microsoft.com/office/officeart/2005/8/layout/venn3"/>
    <dgm:cxn modelId="{446AD36A-85EE-4281-9DED-650308290437}" type="presParOf" srcId="{E8CABA40-4855-4311-A3BE-F5ABA927EEA9}" destId="{6D38C1E2-18BE-4417-B6DB-F9C532339B05}" srcOrd="3" destOrd="0" presId="urn:microsoft.com/office/officeart/2005/8/layout/venn3"/>
    <dgm:cxn modelId="{AFAC1C0B-331D-4AB4-ADC8-43F606F66AA6}" type="presParOf" srcId="{E8CABA40-4855-4311-A3BE-F5ABA927EEA9}" destId="{67161EA1-FDDB-4FD5-AEA9-DFE8D7CDD183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49E2316-7414-493B-A94D-1E185294E6AA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4BCFB8B-0437-49BE-9473-516C2916FA36}" type="pres">
      <dgm:prSet presAssocID="{949E2316-7414-493B-A94D-1E185294E6AA}" presName="CompostProcess" presStyleCnt="0">
        <dgm:presLayoutVars>
          <dgm:dir/>
          <dgm:resizeHandles val="exact"/>
        </dgm:presLayoutVars>
      </dgm:prSet>
      <dgm:spPr/>
    </dgm:pt>
    <dgm:pt modelId="{8ACECEA5-8672-4074-8859-8870B2D44004}" type="pres">
      <dgm:prSet presAssocID="{949E2316-7414-493B-A94D-1E185294E6AA}" presName="arrow" presStyleLbl="bgShp" presStyleIdx="0" presStyleCnt="1" custLinFactNeighborX="6386"/>
      <dgm:spPr/>
    </dgm:pt>
    <dgm:pt modelId="{FB8AC28C-F7BF-4054-8D8C-7CE73141797B}" type="pres">
      <dgm:prSet presAssocID="{949E2316-7414-493B-A94D-1E185294E6AA}" presName="linearProcess" presStyleCnt="0"/>
      <dgm:spPr/>
    </dgm:pt>
  </dgm:ptLst>
  <dgm:cxnLst>
    <dgm:cxn modelId="{FAD7D288-2B62-4F2A-9A17-7C65A8CDF67A}" type="presOf" srcId="{949E2316-7414-493B-A94D-1E185294E6AA}" destId="{04BCFB8B-0437-49BE-9473-516C2916FA36}" srcOrd="0" destOrd="0" presId="urn:microsoft.com/office/officeart/2005/8/layout/hProcess9"/>
    <dgm:cxn modelId="{CC89E9B8-3D97-4C96-B3A0-D04BF7B4C15A}" type="presParOf" srcId="{04BCFB8B-0437-49BE-9473-516C2916FA36}" destId="{8ACECEA5-8672-4074-8859-8870B2D44004}" srcOrd="0" destOrd="0" presId="urn:microsoft.com/office/officeart/2005/8/layout/hProcess9"/>
    <dgm:cxn modelId="{58779335-CA86-482F-9B67-C2ECA1A2FFB7}" type="presParOf" srcId="{04BCFB8B-0437-49BE-9473-516C2916FA36}" destId="{FB8AC28C-F7BF-4054-8D8C-7CE73141797B}" srcOrd="1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3788EA5-A5EC-428F-BC30-1AE9F0C2F5B9}" type="doc">
      <dgm:prSet loTypeId="urn:microsoft.com/office/officeart/2005/8/layout/hierarchy2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F1EBA484-570E-485C-994E-DAB029C9C7FB}">
      <dgm:prSet/>
      <dgm:spPr/>
      <dgm:t>
        <a:bodyPr/>
        <a:lstStyle/>
        <a:p>
          <a:r>
            <a:rPr lang="es-ES" dirty="0"/>
            <a:t>12 “AUDIT FLASH”</a:t>
          </a:r>
        </a:p>
      </dgm:t>
    </dgm:pt>
    <dgm:pt modelId="{B232BFBC-AF74-4A1C-8AB5-18F45DF5A6FA}" type="parTrans" cxnId="{F0872C08-1984-460A-BD4D-656942C2A8D8}">
      <dgm:prSet/>
      <dgm:spPr/>
      <dgm:t>
        <a:bodyPr/>
        <a:lstStyle/>
        <a:p>
          <a:endParaRPr lang="es-ES"/>
        </a:p>
      </dgm:t>
    </dgm:pt>
    <dgm:pt modelId="{EDD700DB-4387-4989-A8F4-4565A84817DD}" type="sibTrans" cxnId="{F0872C08-1984-460A-BD4D-656942C2A8D8}">
      <dgm:prSet/>
      <dgm:spPr/>
      <dgm:t>
        <a:bodyPr/>
        <a:lstStyle/>
        <a:p>
          <a:endParaRPr lang="es-ES"/>
        </a:p>
      </dgm:t>
    </dgm:pt>
    <dgm:pt modelId="{E70B11B0-0C52-4966-9132-3E82F0E456A6}">
      <dgm:prSet/>
      <dgm:spPr/>
      <dgm:t>
        <a:bodyPr/>
        <a:lstStyle/>
        <a:p>
          <a:r>
            <a:rPr lang="es-ES" dirty="0"/>
            <a:t>2021 (6)</a:t>
          </a:r>
        </a:p>
      </dgm:t>
    </dgm:pt>
    <dgm:pt modelId="{CEC5D382-125B-4266-9305-8FC304AF04F5}" type="parTrans" cxnId="{71469441-5E60-4630-B202-BA21A944950C}">
      <dgm:prSet/>
      <dgm:spPr/>
      <dgm:t>
        <a:bodyPr/>
        <a:lstStyle/>
        <a:p>
          <a:endParaRPr lang="es-ES"/>
        </a:p>
      </dgm:t>
    </dgm:pt>
    <dgm:pt modelId="{096955FC-5334-4828-862B-83BA0D065FD1}" type="sibTrans" cxnId="{71469441-5E60-4630-B202-BA21A944950C}">
      <dgm:prSet/>
      <dgm:spPr/>
      <dgm:t>
        <a:bodyPr/>
        <a:lstStyle/>
        <a:p>
          <a:endParaRPr lang="es-ES"/>
        </a:p>
      </dgm:t>
    </dgm:pt>
    <dgm:pt modelId="{8B83ED46-B7A5-4C7D-AA16-3DA40AD85768}">
      <dgm:prSet/>
      <dgm:spPr/>
      <dgm:t>
        <a:bodyPr/>
        <a:lstStyle/>
        <a:p>
          <a:r>
            <a:rPr lang="es-ES" dirty="0"/>
            <a:t> 2022 (4)</a:t>
          </a:r>
        </a:p>
      </dgm:t>
    </dgm:pt>
    <dgm:pt modelId="{62D50162-53C9-4C9E-9B3A-B08DAD42E810}" type="parTrans" cxnId="{91CE1E61-F71D-46A6-A495-D26610CD5435}">
      <dgm:prSet/>
      <dgm:spPr/>
      <dgm:t>
        <a:bodyPr/>
        <a:lstStyle/>
        <a:p>
          <a:endParaRPr lang="es-ES"/>
        </a:p>
      </dgm:t>
    </dgm:pt>
    <dgm:pt modelId="{656F5FD9-F011-4753-B1C4-0C240CCC8596}" type="sibTrans" cxnId="{91CE1E61-F71D-46A6-A495-D26610CD5435}">
      <dgm:prSet/>
      <dgm:spPr/>
      <dgm:t>
        <a:bodyPr/>
        <a:lstStyle/>
        <a:p>
          <a:endParaRPr lang="es-ES"/>
        </a:p>
      </dgm:t>
    </dgm:pt>
    <dgm:pt modelId="{A06EBA16-AFD4-414D-BFF1-880EC6C2176D}">
      <dgm:prSet/>
      <dgm:spPr/>
      <dgm:t>
        <a:bodyPr/>
        <a:lstStyle/>
        <a:p>
          <a:r>
            <a:rPr lang="es-ES" dirty="0"/>
            <a:t> 2023 (3)</a:t>
          </a:r>
        </a:p>
      </dgm:t>
    </dgm:pt>
    <dgm:pt modelId="{27768BA4-BA1F-4A4C-9A2B-35B18FF8F834}" type="parTrans" cxnId="{0299B24F-F8C2-40EB-8211-4C97B1F2033D}">
      <dgm:prSet/>
      <dgm:spPr/>
      <dgm:t>
        <a:bodyPr/>
        <a:lstStyle/>
        <a:p>
          <a:endParaRPr lang="es-ES"/>
        </a:p>
      </dgm:t>
    </dgm:pt>
    <dgm:pt modelId="{F5D53461-4B2B-4036-9F08-0C0E305C5435}" type="sibTrans" cxnId="{0299B24F-F8C2-40EB-8211-4C97B1F2033D}">
      <dgm:prSet/>
      <dgm:spPr/>
      <dgm:t>
        <a:bodyPr/>
        <a:lstStyle/>
        <a:p>
          <a:endParaRPr lang="es-ES"/>
        </a:p>
      </dgm:t>
    </dgm:pt>
    <dgm:pt modelId="{F0882DF5-09B4-4430-97F1-76D83BF9657F}" type="pres">
      <dgm:prSet presAssocID="{93788EA5-A5EC-428F-BC30-1AE9F0C2F5B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0174E71-9018-4C8F-B11C-CC8A173C1441}" type="pres">
      <dgm:prSet presAssocID="{F1EBA484-570E-485C-994E-DAB029C9C7FB}" presName="root1" presStyleCnt="0"/>
      <dgm:spPr/>
    </dgm:pt>
    <dgm:pt modelId="{32007A5D-CAD7-4390-AAD9-2758E1E894C4}" type="pres">
      <dgm:prSet presAssocID="{F1EBA484-570E-485C-994E-DAB029C9C7FB}" presName="LevelOneTextNode" presStyleLbl="node0" presStyleIdx="0" presStyleCnt="1">
        <dgm:presLayoutVars>
          <dgm:chPref val="3"/>
        </dgm:presLayoutVars>
      </dgm:prSet>
      <dgm:spPr/>
    </dgm:pt>
    <dgm:pt modelId="{0A44AFDC-AE67-4D08-9652-C16D118E7C05}" type="pres">
      <dgm:prSet presAssocID="{F1EBA484-570E-485C-994E-DAB029C9C7FB}" presName="level2hierChild" presStyleCnt="0"/>
      <dgm:spPr/>
    </dgm:pt>
    <dgm:pt modelId="{D5D0F4CF-08AE-4EB8-9EA0-71316BD2E5D7}" type="pres">
      <dgm:prSet presAssocID="{CEC5D382-125B-4266-9305-8FC304AF04F5}" presName="conn2-1" presStyleLbl="parChTrans1D2" presStyleIdx="0" presStyleCnt="3"/>
      <dgm:spPr/>
    </dgm:pt>
    <dgm:pt modelId="{992BA3FF-3BCA-4410-A682-7BC29BA9247F}" type="pres">
      <dgm:prSet presAssocID="{CEC5D382-125B-4266-9305-8FC304AF04F5}" presName="connTx" presStyleLbl="parChTrans1D2" presStyleIdx="0" presStyleCnt="3"/>
      <dgm:spPr/>
    </dgm:pt>
    <dgm:pt modelId="{E696D747-9AAD-4223-9587-F80669858C05}" type="pres">
      <dgm:prSet presAssocID="{E70B11B0-0C52-4966-9132-3E82F0E456A6}" presName="root2" presStyleCnt="0"/>
      <dgm:spPr/>
    </dgm:pt>
    <dgm:pt modelId="{B9798E68-F91B-486C-81E2-F7B0A6BA650E}" type="pres">
      <dgm:prSet presAssocID="{E70B11B0-0C52-4966-9132-3E82F0E456A6}" presName="LevelTwoTextNode" presStyleLbl="node2" presStyleIdx="0" presStyleCnt="3">
        <dgm:presLayoutVars>
          <dgm:chPref val="3"/>
        </dgm:presLayoutVars>
      </dgm:prSet>
      <dgm:spPr/>
    </dgm:pt>
    <dgm:pt modelId="{B7B0EEA5-AC0C-452A-81E1-E12D29F40907}" type="pres">
      <dgm:prSet presAssocID="{E70B11B0-0C52-4966-9132-3E82F0E456A6}" presName="level3hierChild" presStyleCnt="0"/>
      <dgm:spPr/>
    </dgm:pt>
    <dgm:pt modelId="{A6590160-7007-4367-AD33-7C215860F054}" type="pres">
      <dgm:prSet presAssocID="{62D50162-53C9-4C9E-9B3A-B08DAD42E810}" presName="conn2-1" presStyleLbl="parChTrans1D2" presStyleIdx="1" presStyleCnt="3"/>
      <dgm:spPr/>
    </dgm:pt>
    <dgm:pt modelId="{6F9F180A-1398-4438-938F-E6EDCBF81A7E}" type="pres">
      <dgm:prSet presAssocID="{62D50162-53C9-4C9E-9B3A-B08DAD42E810}" presName="connTx" presStyleLbl="parChTrans1D2" presStyleIdx="1" presStyleCnt="3"/>
      <dgm:spPr/>
    </dgm:pt>
    <dgm:pt modelId="{BAF8F167-BE36-4E13-B874-8509F50555E7}" type="pres">
      <dgm:prSet presAssocID="{8B83ED46-B7A5-4C7D-AA16-3DA40AD85768}" presName="root2" presStyleCnt="0"/>
      <dgm:spPr/>
    </dgm:pt>
    <dgm:pt modelId="{4F6AABC1-6D9A-4F98-8684-E8EE3E8B32C8}" type="pres">
      <dgm:prSet presAssocID="{8B83ED46-B7A5-4C7D-AA16-3DA40AD85768}" presName="LevelTwoTextNode" presStyleLbl="node2" presStyleIdx="1" presStyleCnt="3">
        <dgm:presLayoutVars>
          <dgm:chPref val="3"/>
        </dgm:presLayoutVars>
      </dgm:prSet>
      <dgm:spPr/>
    </dgm:pt>
    <dgm:pt modelId="{2DE03AC2-DFE3-4AA5-9B0D-F5A3BAA5ED68}" type="pres">
      <dgm:prSet presAssocID="{8B83ED46-B7A5-4C7D-AA16-3DA40AD85768}" presName="level3hierChild" presStyleCnt="0"/>
      <dgm:spPr/>
    </dgm:pt>
    <dgm:pt modelId="{470958BE-EB6C-4D24-BA6B-CA9835758A6D}" type="pres">
      <dgm:prSet presAssocID="{27768BA4-BA1F-4A4C-9A2B-35B18FF8F834}" presName="conn2-1" presStyleLbl="parChTrans1D2" presStyleIdx="2" presStyleCnt="3"/>
      <dgm:spPr/>
    </dgm:pt>
    <dgm:pt modelId="{C735E3E4-4075-40FD-9E1D-E41E1EB0F0F7}" type="pres">
      <dgm:prSet presAssocID="{27768BA4-BA1F-4A4C-9A2B-35B18FF8F834}" presName="connTx" presStyleLbl="parChTrans1D2" presStyleIdx="2" presStyleCnt="3"/>
      <dgm:spPr/>
    </dgm:pt>
    <dgm:pt modelId="{CCAB85ED-7F24-48E1-A7A3-9D8AC65229CC}" type="pres">
      <dgm:prSet presAssocID="{A06EBA16-AFD4-414D-BFF1-880EC6C2176D}" presName="root2" presStyleCnt="0"/>
      <dgm:spPr/>
    </dgm:pt>
    <dgm:pt modelId="{09C525E5-9DDA-4B8E-B82D-78AB2868A78E}" type="pres">
      <dgm:prSet presAssocID="{A06EBA16-AFD4-414D-BFF1-880EC6C2176D}" presName="LevelTwoTextNode" presStyleLbl="node2" presStyleIdx="2" presStyleCnt="3">
        <dgm:presLayoutVars>
          <dgm:chPref val="3"/>
        </dgm:presLayoutVars>
      </dgm:prSet>
      <dgm:spPr/>
    </dgm:pt>
    <dgm:pt modelId="{90E8AF7D-A8E9-4A30-9C13-1E1B9D8264CE}" type="pres">
      <dgm:prSet presAssocID="{A06EBA16-AFD4-414D-BFF1-880EC6C2176D}" presName="level3hierChild" presStyleCnt="0"/>
      <dgm:spPr/>
    </dgm:pt>
  </dgm:ptLst>
  <dgm:cxnLst>
    <dgm:cxn modelId="{F0872C08-1984-460A-BD4D-656942C2A8D8}" srcId="{93788EA5-A5EC-428F-BC30-1AE9F0C2F5B9}" destId="{F1EBA484-570E-485C-994E-DAB029C9C7FB}" srcOrd="0" destOrd="0" parTransId="{B232BFBC-AF74-4A1C-8AB5-18F45DF5A6FA}" sibTransId="{EDD700DB-4387-4989-A8F4-4565A84817DD}"/>
    <dgm:cxn modelId="{A3EFA625-5908-4FA6-A6A9-916465DC3AA6}" type="presOf" srcId="{E70B11B0-0C52-4966-9132-3E82F0E456A6}" destId="{B9798E68-F91B-486C-81E2-F7B0A6BA650E}" srcOrd="0" destOrd="0" presId="urn:microsoft.com/office/officeart/2005/8/layout/hierarchy2"/>
    <dgm:cxn modelId="{26550139-6C87-4FA2-B184-E2200736C09C}" type="presOf" srcId="{93788EA5-A5EC-428F-BC30-1AE9F0C2F5B9}" destId="{F0882DF5-09B4-4430-97F1-76D83BF9657F}" srcOrd="0" destOrd="0" presId="urn:microsoft.com/office/officeart/2005/8/layout/hierarchy2"/>
    <dgm:cxn modelId="{91CE1E61-F71D-46A6-A495-D26610CD5435}" srcId="{F1EBA484-570E-485C-994E-DAB029C9C7FB}" destId="{8B83ED46-B7A5-4C7D-AA16-3DA40AD85768}" srcOrd="1" destOrd="0" parTransId="{62D50162-53C9-4C9E-9B3A-B08DAD42E810}" sibTransId="{656F5FD9-F011-4753-B1C4-0C240CCC8596}"/>
    <dgm:cxn modelId="{27357261-CD20-48DD-B417-B65C148BFE8E}" type="presOf" srcId="{A06EBA16-AFD4-414D-BFF1-880EC6C2176D}" destId="{09C525E5-9DDA-4B8E-B82D-78AB2868A78E}" srcOrd="0" destOrd="0" presId="urn:microsoft.com/office/officeart/2005/8/layout/hierarchy2"/>
    <dgm:cxn modelId="{71469441-5E60-4630-B202-BA21A944950C}" srcId="{F1EBA484-570E-485C-994E-DAB029C9C7FB}" destId="{E70B11B0-0C52-4966-9132-3E82F0E456A6}" srcOrd="0" destOrd="0" parTransId="{CEC5D382-125B-4266-9305-8FC304AF04F5}" sibTransId="{096955FC-5334-4828-862B-83BA0D065FD1}"/>
    <dgm:cxn modelId="{0299B24F-F8C2-40EB-8211-4C97B1F2033D}" srcId="{F1EBA484-570E-485C-994E-DAB029C9C7FB}" destId="{A06EBA16-AFD4-414D-BFF1-880EC6C2176D}" srcOrd="2" destOrd="0" parTransId="{27768BA4-BA1F-4A4C-9A2B-35B18FF8F834}" sibTransId="{F5D53461-4B2B-4036-9F08-0C0E305C5435}"/>
    <dgm:cxn modelId="{34714C57-4917-4662-8E62-E63C79557AAD}" type="presOf" srcId="{F1EBA484-570E-485C-994E-DAB029C9C7FB}" destId="{32007A5D-CAD7-4390-AAD9-2758E1E894C4}" srcOrd="0" destOrd="0" presId="urn:microsoft.com/office/officeart/2005/8/layout/hierarchy2"/>
    <dgm:cxn modelId="{926DB078-B1F6-4E2F-AFC8-0A97F0ACF68F}" type="presOf" srcId="{27768BA4-BA1F-4A4C-9A2B-35B18FF8F834}" destId="{470958BE-EB6C-4D24-BA6B-CA9835758A6D}" srcOrd="0" destOrd="0" presId="urn:microsoft.com/office/officeart/2005/8/layout/hierarchy2"/>
    <dgm:cxn modelId="{1848188D-6514-46DB-BC96-EEAC5A06E5FE}" type="presOf" srcId="{CEC5D382-125B-4266-9305-8FC304AF04F5}" destId="{992BA3FF-3BCA-4410-A682-7BC29BA9247F}" srcOrd="1" destOrd="0" presId="urn:microsoft.com/office/officeart/2005/8/layout/hierarchy2"/>
    <dgm:cxn modelId="{B3F14F93-89EF-415C-A4B8-1D4DC16FD972}" type="presOf" srcId="{CEC5D382-125B-4266-9305-8FC304AF04F5}" destId="{D5D0F4CF-08AE-4EB8-9EA0-71316BD2E5D7}" srcOrd="0" destOrd="0" presId="urn:microsoft.com/office/officeart/2005/8/layout/hierarchy2"/>
    <dgm:cxn modelId="{262741B4-19B8-45AF-9C0B-E55B03EDACBD}" type="presOf" srcId="{62D50162-53C9-4C9E-9B3A-B08DAD42E810}" destId="{6F9F180A-1398-4438-938F-E6EDCBF81A7E}" srcOrd="1" destOrd="0" presId="urn:microsoft.com/office/officeart/2005/8/layout/hierarchy2"/>
    <dgm:cxn modelId="{F4C89FB7-86C5-4AA3-B0FB-3138AFCF718E}" type="presOf" srcId="{27768BA4-BA1F-4A4C-9A2B-35B18FF8F834}" destId="{C735E3E4-4075-40FD-9E1D-E41E1EB0F0F7}" srcOrd="1" destOrd="0" presId="urn:microsoft.com/office/officeart/2005/8/layout/hierarchy2"/>
    <dgm:cxn modelId="{D14642C0-A235-4F46-B2C9-D042D76388F9}" type="presOf" srcId="{8B83ED46-B7A5-4C7D-AA16-3DA40AD85768}" destId="{4F6AABC1-6D9A-4F98-8684-E8EE3E8B32C8}" srcOrd="0" destOrd="0" presId="urn:microsoft.com/office/officeart/2005/8/layout/hierarchy2"/>
    <dgm:cxn modelId="{C2219DF5-412F-47AD-944C-379B2BC39721}" type="presOf" srcId="{62D50162-53C9-4C9E-9B3A-B08DAD42E810}" destId="{A6590160-7007-4367-AD33-7C215860F054}" srcOrd="0" destOrd="0" presId="urn:microsoft.com/office/officeart/2005/8/layout/hierarchy2"/>
    <dgm:cxn modelId="{C59545A6-053C-409A-AC5F-182329179785}" type="presParOf" srcId="{F0882DF5-09B4-4430-97F1-76D83BF9657F}" destId="{00174E71-9018-4C8F-B11C-CC8A173C1441}" srcOrd="0" destOrd="0" presId="urn:microsoft.com/office/officeart/2005/8/layout/hierarchy2"/>
    <dgm:cxn modelId="{48C27726-A1C5-4719-BB02-DB59508B8914}" type="presParOf" srcId="{00174E71-9018-4C8F-B11C-CC8A173C1441}" destId="{32007A5D-CAD7-4390-AAD9-2758E1E894C4}" srcOrd="0" destOrd="0" presId="urn:microsoft.com/office/officeart/2005/8/layout/hierarchy2"/>
    <dgm:cxn modelId="{9C63B0FC-5851-431E-9EC5-7528A4B8892A}" type="presParOf" srcId="{00174E71-9018-4C8F-B11C-CC8A173C1441}" destId="{0A44AFDC-AE67-4D08-9652-C16D118E7C05}" srcOrd="1" destOrd="0" presId="urn:microsoft.com/office/officeart/2005/8/layout/hierarchy2"/>
    <dgm:cxn modelId="{79366710-CC61-4A8D-876B-EAD4D46B64D4}" type="presParOf" srcId="{0A44AFDC-AE67-4D08-9652-C16D118E7C05}" destId="{D5D0F4CF-08AE-4EB8-9EA0-71316BD2E5D7}" srcOrd="0" destOrd="0" presId="urn:microsoft.com/office/officeart/2005/8/layout/hierarchy2"/>
    <dgm:cxn modelId="{D7C7CC24-7632-4EA8-BE2E-A29F1D6D231C}" type="presParOf" srcId="{D5D0F4CF-08AE-4EB8-9EA0-71316BD2E5D7}" destId="{992BA3FF-3BCA-4410-A682-7BC29BA9247F}" srcOrd="0" destOrd="0" presId="urn:microsoft.com/office/officeart/2005/8/layout/hierarchy2"/>
    <dgm:cxn modelId="{8AFC5FA2-77D6-42E3-A129-2211E90B3B13}" type="presParOf" srcId="{0A44AFDC-AE67-4D08-9652-C16D118E7C05}" destId="{E696D747-9AAD-4223-9587-F80669858C05}" srcOrd="1" destOrd="0" presId="urn:microsoft.com/office/officeart/2005/8/layout/hierarchy2"/>
    <dgm:cxn modelId="{99186630-8CC0-4415-91F9-5660B855E32D}" type="presParOf" srcId="{E696D747-9AAD-4223-9587-F80669858C05}" destId="{B9798E68-F91B-486C-81E2-F7B0A6BA650E}" srcOrd="0" destOrd="0" presId="urn:microsoft.com/office/officeart/2005/8/layout/hierarchy2"/>
    <dgm:cxn modelId="{45C64DFC-22C0-4110-BFA8-574EFFC4BC93}" type="presParOf" srcId="{E696D747-9AAD-4223-9587-F80669858C05}" destId="{B7B0EEA5-AC0C-452A-81E1-E12D29F40907}" srcOrd="1" destOrd="0" presId="urn:microsoft.com/office/officeart/2005/8/layout/hierarchy2"/>
    <dgm:cxn modelId="{1BE35F17-FF42-463E-9377-011E984D62C3}" type="presParOf" srcId="{0A44AFDC-AE67-4D08-9652-C16D118E7C05}" destId="{A6590160-7007-4367-AD33-7C215860F054}" srcOrd="2" destOrd="0" presId="urn:microsoft.com/office/officeart/2005/8/layout/hierarchy2"/>
    <dgm:cxn modelId="{B363456B-D9B3-4F94-BBEF-C0A77B62848C}" type="presParOf" srcId="{A6590160-7007-4367-AD33-7C215860F054}" destId="{6F9F180A-1398-4438-938F-E6EDCBF81A7E}" srcOrd="0" destOrd="0" presId="urn:microsoft.com/office/officeart/2005/8/layout/hierarchy2"/>
    <dgm:cxn modelId="{D5F02472-1E2D-47D4-B129-9A6E06C8AF70}" type="presParOf" srcId="{0A44AFDC-AE67-4D08-9652-C16D118E7C05}" destId="{BAF8F167-BE36-4E13-B874-8509F50555E7}" srcOrd="3" destOrd="0" presId="urn:microsoft.com/office/officeart/2005/8/layout/hierarchy2"/>
    <dgm:cxn modelId="{03CFED0F-5E82-4B6E-9E99-B998D87E0822}" type="presParOf" srcId="{BAF8F167-BE36-4E13-B874-8509F50555E7}" destId="{4F6AABC1-6D9A-4F98-8684-E8EE3E8B32C8}" srcOrd="0" destOrd="0" presId="urn:microsoft.com/office/officeart/2005/8/layout/hierarchy2"/>
    <dgm:cxn modelId="{564C1C97-6320-4957-A1C8-505A373A74DF}" type="presParOf" srcId="{BAF8F167-BE36-4E13-B874-8509F50555E7}" destId="{2DE03AC2-DFE3-4AA5-9B0D-F5A3BAA5ED68}" srcOrd="1" destOrd="0" presId="urn:microsoft.com/office/officeart/2005/8/layout/hierarchy2"/>
    <dgm:cxn modelId="{8FEF07CE-4C11-4A3A-958C-4F38DBF39D13}" type="presParOf" srcId="{0A44AFDC-AE67-4D08-9652-C16D118E7C05}" destId="{470958BE-EB6C-4D24-BA6B-CA9835758A6D}" srcOrd="4" destOrd="0" presId="urn:microsoft.com/office/officeart/2005/8/layout/hierarchy2"/>
    <dgm:cxn modelId="{59C06CE8-509E-4407-95ED-A1E6DD796531}" type="presParOf" srcId="{470958BE-EB6C-4D24-BA6B-CA9835758A6D}" destId="{C735E3E4-4075-40FD-9E1D-E41E1EB0F0F7}" srcOrd="0" destOrd="0" presId="urn:microsoft.com/office/officeart/2005/8/layout/hierarchy2"/>
    <dgm:cxn modelId="{4DC4704E-8DFE-4949-B1D5-AA4B4CF5905F}" type="presParOf" srcId="{0A44AFDC-AE67-4D08-9652-C16D118E7C05}" destId="{CCAB85ED-7F24-48E1-A7A3-9D8AC65229CC}" srcOrd="5" destOrd="0" presId="urn:microsoft.com/office/officeart/2005/8/layout/hierarchy2"/>
    <dgm:cxn modelId="{65A6A198-1842-4772-ACB9-5D72FBD9B00A}" type="presParOf" srcId="{CCAB85ED-7F24-48E1-A7A3-9D8AC65229CC}" destId="{09C525E5-9DDA-4B8E-B82D-78AB2868A78E}" srcOrd="0" destOrd="0" presId="urn:microsoft.com/office/officeart/2005/8/layout/hierarchy2"/>
    <dgm:cxn modelId="{980192D7-48EE-4CD4-A958-FF8570C9D36F}" type="presParOf" srcId="{CCAB85ED-7F24-48E1-A7A3-9D8AC65229CC}" destId="{90E8AF7D-A8E9-4A30-9C13-1E1B9D8264C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AE1B1EB-65CB-4EAD-B61D-E348038FB19F}" type="doc">
      <dgm:prSet loTypeId="urn:microsoft.com/office/officeart/2009/layout/ReverseList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78FCC6A9-1C05-4259-B9A4-0581D6670D46}">
      <dgm:prSet/>
      <dgm:spPr/>
      <dgm:t>
        <a:bodyPr/>
        <a:lstStyle/>
        <a:p>
          <a:pPr algn="l"/>
          <a:r>
            <a:rPr lang="es-ES" dirty="0"/>
            <a:t>  </a:t>
          </a:r>
        </a:p>
        <a:p>
          <a:pPr algn="ctr"/>
          <a:r>
            <a:rPr lang="es-ES" dirty="0"/>
            <a:t>Situación de emergencia </a:t>
          </a:r>
        </a:p>
      </dgm:t>
    </dgm:pt>
    <dgm:pt modelId="{F522116E-77C3-4F5B-8012-D16D64442CF7}" type="parTrans" cxnId="{A7649057-3216-4915-8C96-1A641CDE85A6}">
      <dgm:prSet/>
      <dgm:spPr/>
      <dgm:t>
        <a:bodyPr/>
        <a:lstStyle/>
        <a:p>
          <a:endParaRPr lang="es-ES"/>
        </a:p>
      </dgm:t>
    </dgm:pt>
    <dgm:pt modelId="{DD6B07BA-9887-4D2E-A79E-8F53173ADBBD}" type="sibTrans" cxnId="{A7649057-3216-4915-8C96-1A641CDE85A6}">
      <dgm:prSet/>
      <dgm:spPr/>
      <dgm:t>
        <a:bodyPr/>
        <a:lstStyle/>
        <a:p>
          <a:endParaRPr lang="es-ES"/>
        </a:p>
      </dgm:t>
    </dgm:pt>
    <dgm:pt modelId="{9E1CDA9A-22DE-47AA-9C66-9B413814759E}">
      <dgm:prSet/>
      <dgm:spPr/>
      <dgm:t>
        <a:bodyPr/>
        <a:lstStyle/>
        <a:p>
          <a:pPr algn="l"/>
          <a:endParaRPr lang="es-ES" dirty="0"/>
        </a:p>
        <a:p>
          <a:pPr algn="ctr"/>
          <a:r>
            <a:rPr lang="es-ES" dirty="0"/>
            <a:t>Medidas correctoras</a:t>
          </a:r>
        </a:p>
      </dgm:t>
    </dgm:pt>
    <dgm:pt modelId="{BC3F3B76-43E3-4567-9227-53A3105C3856}" type="parTrans" cxnId="{D9503E6C-03CE-4303-8FC2-4E38E21FE6CB}">
      <dgm:prSet/>
      <dgm:spPr/>
      <dgm:t>
        <a:bodyPr/>
        <a:lstStyle/>
        <a:p>
          <a:endParaRPr lang="es-ES"/>
        </a:p>
      </dgm:t>
    </dgm:pt>
    <dgm:pt modelId="{6B7AF52F-8905-4577-92D6-DFA7780AF9B3}" type="sibTrans" cxnId="{D9503E6C-03CE-4303-8FC2-4E38E21FE6CB}">
      <dgm:prSet/>
      <dgm:spPr/>
      <dgm:t>
        <a:bodyPr/>
        <a:lstStyle/>
        <a:p>
          <a:endParaRPr lang="es-ES"/>
        </a:p>
      </dgm:t>
    </dgm:pt>
    <dgm:pt modelId="{8F98D6CB-3E07-42DE-BD62-309D4C80CC93}" type="pres">
      <dgm:prSet presAssocID="{6AE1B1EB-65CB-4EAD-B61D-E348038FB19F}" presName="Name0" presStyleCnt="0">
        <dgm:presLayoutVars>
          <dgm:chMax val="2"/>
          <dgm:chPref val="2"/>
          <dgm:animLvl val="lvl"/>
        </dgm:presLayoutVars>
      </dgm:prSet>
      <dgm:spPr/>
    </dgm:pt>
    <dgm:pt modelId="{6B5BEDEF-960B-436E-8FF0-25DB29143044}" type="pres">
      <dgm:prSet presAssocID="{6AE1B1EB-65CB-4EAD-B61D-E348038FB19F}" presName="LeftText" presStyleLbl="revTx" presStyleIdx="0" presStyleCnt="0">
        <dgm:presLayoutVars>
          <dgm:bulletEnabled val="1"/>
        </dgm:presLayoutVars>
      </dgm:prSet>
      <dgm:spPr/>
    </dgm:pt>
    <dgm:pt modelId="{5F1FBDEE-7B2D-4AF0-859D-AD36351CB1EA}" type="pres">
      <dgm:prSet presAssocID="{6AE1B1EB-65CB-4EAD-B61D-E348038FB19F}" presName="LeftNode" presStyleLbl="bgImgPlace1" presStyleIdx="0" presStyleCnt="2" custScaleX="104388">
        <dgm:presLayoutVars>
          <dgm:chMax val="2"/>
          <dgm:chPref val="2"/>
        </dgm:presLayoutVars>
      </dgm:prSet>
      <dgm:spPr/>
    </dgm:pt>
    <dgm:pt modelId="{E355AB0E-E746-4F63-9CA8-B18D51A42240}" type="pres">
      <dgm:prSet presAssocID="{6AE1B1EB-65CB-4EAD-B61D-E348038FB19F}" presName="RightText" presStyleLbl="revTx" presStyleIdx="0" presStyleCnt="0">
        <dgm:presLayoutVars>
          <dgm:bulletEnabled val="1"/>
        </dgm:presLayoutVars>
      </dgm:prSet>
      <dgm:spPr/>
    </dgm:pt>
    <dgm:pt modelId="{774C9C6F-5EB1-4AA2-AF6B-FD48FCA2E5E1}" type="pres">
      <dgm:prSet presAssocID="{6AE1B1EB-65CB-4EAD-B61D-E348038FB19F}" presName="RightNode" presStyleLbl="bgImgPlace1" presStyleIdx="1" presStyleCnt="2">
        <dgm:presLayoutVars>
          <dgm:chMax val="0"/>
          <dgm:chPref val="0"/>
        </dgm:presLayoutVars>
      </dgm:prSet>
      <dgm:spPr/>
    </dgm:pt>
    <dgm:pt modelId="{B83DD1DC-82CE-43B7-B5B1-565F07155538}" type="pres">
      <dgm:prSet presAssocID="{6AE1B1EB-65CB-4EAD-B61D-E348038FB19F}" presName="TopArrow" presStyleLbl="node1" presStyleIdx="0" presStyleCnt="2"/>
      <dgm:spPr/>
    </dgm:pt>
    <dgm:pt modelId="{247FFC50-D6E8-4CE1-9E0D-D7275BD8FCD6}" type="pres">
      <dgm:prSet presAssocID="{6AE1B1EB-65CB-4EAD-B61D-E348038FB19F}" presName="BottomArrow" presStyleLbl="node1" presStyleIdx="1" presStyleCnt="2"/>
      <dgm:spPr/>
    </dgm:pt>
  </dgm:ptLst>
  <dgm:cxnLst>
    <dgm:cxn modelId="{D3EA4C01-9FFB-4C62-A57C-A6D7B9FDB2B2}" type="presOf" srcId="{9E1CDA9A-22DE-47AA-9C66-9B413814759E}" destId="{774C9C6F-5EB1-4AA2-AF6B-FD48FCA2E5E1}" srcOrd="1" destOrd="0" presId="urn:microsoft.com/office/officeart/2009/layout/ReverseList"/>
    <dgm:cxn modelId="{CB2D8C1D-047A-4F7D-B7D8-9BDF71D1D9C1}" type="presOf" srcId="{9E1CDA9A-22DE-47AA-9C66-9B413814759E}" destId="{E355AB0E-E746-4F63-9CA8-B18D51A42240}" srcOrd="0" destOrd="0" presId="urn:microsoft.com/office/officeart/2009/layout/ReverseList"/>
    <dgm:cxn modelId="{D9503E6C-03CE-4303-8FC2-4E38E21FE6CB}" srcId="{6AE1B1EB-65CB-4EAD-B61D-E348038FB19F}" destId="{9E1CDA9A-22DE-47AA-9C66-9B413814759E}" srcOrd="1" destOrd="0" parTransId="{BC3F3B76-43E3-4567-9227-53A3105C3856}" sibTransId="{6B7AF52F-8905-4577-92D6-DFA7780AF9B3}"/>
    <dgm:cxn modelId="{A7649057-3216-4915-8C96-1A641CDE85A6}" srcId="{6AE1B1EB-65CB-4EAD-B61D-E348038FB19F}" destId="{78FCC6A9-1C05-4259-B9A4-0581D6670D46}" srcOrd="0" destOrd="0" parTransId="{F522116E-77C3-4F5B-8012-D16D64442CF7}" sibTransId="{DD6B07BA-9887-4D2E-A79E-8F53173ADBBD}"/>
    <dgm:cxn modelId="{82B15AE2-BBEB-4DD6-A5A0-D1EAE9EBFB09}" type="presOf" srcId="{78FCC6A9-1C05-4259-B9A4-0581D6670D46}" destId="{6B5BEDEF-960B-436E-8FF0-25DB29143044}" srcOrd="0" destOrd="0" presId="urn:microsoft.com/office/officeart/2009/layout/ReverseList"/>
    <dgm:cxn modelId="{5338FAF3-2F1E-4D3B-BAB8-0690C26741A6}" type="presOf" srcId="{6AE1B1EB-65CB-4EAD-B61D-E348038FB19F}" destId="{8F98D6CB-3E07-42DE-BD62-309D4C80CC93}" srcOrd="0" destOrd="0" presId="urn:microsoft.com/office/officeart/2009/layout/ReverseList"/>
    <dgm:cxn modelId="{3D11C5F8-65CD-4DFD-8355-BE6E3825D3F2}" type="presOf" srcId="{78FCC6A9-1C05-4259-B9A4-0581D6670D46}" destId="{5F1FBDEE-7B2D-4AF0-859D-AD36351CB1EA}" srcOrd="1" destOrd="0" presId="urn:microsoft.com/office/officeart/2009/layout/ReverseList"/>
    <dgm:cxn modelId="{E2D94B92-6609-4972-90F2-EE555FA530EC}" type="presParOf" srcId="{8F98D6CB-3E07-42DE-BD62-309D4C80CC93}" destId="{6B5BEDEF-960B-436E-8FF0-25DB29143044}" srcOrd="0" destOrd="0" presId="urn:microsoft.com/office/officeart/2009/layout/ReverseList"/>
    <dgm:cxn modelId="{086608BA-5867-4351-B0F4-B9839EF799E1}" type="presParOf" srcId="{8F98D6CB-3E07-42DE-BD62-309D4C80CC93}" destId="{5F1FBDEE-7B2D-4AF0-859D-AD36351CB1EA}" srcOrd="1" destOrd="0" presId="urn:microsoft.com/office/officeart/2009/layout/ReverseList"/>
    <dgm:cxn modelId="{6C496954-ACE4-4948-ADD9-011ADF80ECC3}" type="presParOf" srcId="{8F98D6CB-3E07-42DE-BD62-309D4C80CC93}" destId="{E355AB0E-E746-4F63-9CA8-B18D51A42240}" srcOrd="2" destOrd="0" presId="urn:microsoft.com/office/officeart/2009/layout/ReverseList"/>
    <dgm:cxn modelId="{4F128C83-F344-4990-A80A-388676BC8B76}" type="presParOf" srcId="{8F98D6CB-3E07-42DE-BD62-309D4C80CC93}" destId="{774C9C6F-5EB1-4AA2-AF6B-FD48FCA2E5E1}" srcOrd="3" destOrd="0" presId="urn:microsoft.com/office/officeart/2009/layout/ReverseList"/>
    <dgm:cxn modelId="{C6603232-46BB-49BF-BC05-DC7AC4E47EDD}" type="presParOf" srcId="{8F98D6CB-3E07-42DE-BD62-309D4C80CC93}" destId="{B83DD1DC-82CE-43B7-B5B1-565F07155538}" srcOrd="4" destOrd="0" presId="urn:microsoft.com/office/officeart/2009/layout/ReverseList"/>
    <dgm:cxn modelId="{26896C41-413C-45B2-8441-706717FAD2A4}" type="presParOf" srcId="{8F98D6CB-3E07-42DE-BD62-309D4C80CC93}" destId="{247FFC50-D6E8-4CE1-9E0D-D7275BD8FCD6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247EE62-19B7-495E-A004-013B6637466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F430E3D-AB75-434A-98AF-F414AEF752C4}">
      <dgm:prSet/>
      <dgm:spPr/>
      <dgm:t>
        <a:bodyPr/>
        <a:lstStyle/>
        <a:p>
          <a:r>
            <a:rPr lang="es-ES"/>
            <a:t>TRABAJOS PRELIMINARES</a:t>
          </a:r>
          <a:endParaRPr lang="en-US"/>
        </a:p>
      </dgm:t>
    </dgm:pt>
    <dgm:pt modelId="{34845E6D-5F9D-4FBA-926A-D24303F61B93}" type="parTrans" cxnId="{CC58E254-F766-452C-BB8C-5F61D2847C9C}">
      <dgm:prSet/>
      <dgm:spPr/>
      <dgm:t>
        <a:bodyPr/>
        <a:lstStyle/>
        <a:p>
          <a:endParaRPr lang="en-US"/>
        </a:p>
      </dgm:t>
    </dgm:pt>
    <dgm:pt modelId="{EA1F9B3B-E70C-403C-8E57-12FA0B92B1D8}" type="sibTrans" cxnId="{CC58E254-F766-452C-BB8C-5F61D2847C9C}">
      <dgm:prSet/>
      <dgm:spPr/>
      <dgm:t>
        <a:bodyPr/>
        <a:lstStyle/>
        <a:p>
          <a:endParaRPr lang="en-US"/>
        </a:p>
      </dgm:t>
    </dgm:pt>
    <dgm:pt modelId="{68C1B97A-DCFA-423A-AC5A-EEC9BD962425}">
      <dgm:prSet/>
      <dgm:spPr/>
      <dgm:t>
        <a:bodyPr/>
        <a:lstStyle/>
        <a:p>
          <a:r>
            <a:rPr lang="es-ES" dirty="0"/>
            <a:t>ANÁLISIS DE DATOS</a:t>
          </a:r>
          <a:endParaRPr lang="en-US" dirty="0"/>
        </a:p>
      </dgm:t>
    </dgm:pt>
    <dgm:pt modelId="{D51CA0CF-70A0-4367-99AA-1D07385DBA52}" type="parTrans" cxnId="{A3C651CF-8B53-493D-B301-1D2F8164F791}">
      <dgm:prSet/>
      <dgm:spPr/>
      <dgm:t>
        <a:bodyPr/>
        <a:lstStyle/>
        <a:p>
          <a:endParaRPr lang="en-US"/>
        </a:p>
      </dgm:t>
    </dgm:pt>
    <dgm:pt modelId="{6A4F0B63-5969-4567-BA6B-FE2D4D490F38}" type="sibTrans" cxnId="{A3C651CF-8B53-493D-B301-1D2F8164F791}">
      <dgm:prSet/>
      <dgm:spPr/>
      <dgm:t>
        <a:bodyPr/>
        <a:lstStyle/>
        <a:p>
          <a:endParaRPr lang="en-US"/>
        </a:p>
      </dgm:t>
    </dgm:pt>
    <dgm:pt modelId="{A2C968BE-3361-4088-A654-E80C4F84B821}">
      <dgm:prSet/>
      <dgm:spPr/>
      <dgm:t>
        <a:bodyPr/>
        <a:lstStyle/>
        <a:p>
          <a:r>
            <a:rPr lang="es-ES"/>
            <a:t>PLAZO</a:t>
          </a:r>
          <a:endParaRPr lang="en-US"/>
        </a:p>
      </dgm:t>
    </dgm:pt>
    <dgm:pt modelId="{6DCDF085-44F8-4195-ADDB-5E4855973A13}" type="parTrans" cxnId="{4B8D8810-DCB6-4EAF-86BA-6A76D5F950F1}">
      <dgm:prSet/>
      <dgm:spPr/>
      <dgm:t>
        <a:bodyPr/>
        <a:lstStyle/>
        <a:p>
          <a:endParaRPr lang="en-US"/>
        </a:p>
      </dgm:t>
    </dgm:pt>
    <dgm:pt modelId="{5DFAAEFB-AC81-4D90-926F-C223C7CD7256}" type="sibTrans" cxnId="{4B8D8810-DCB6-4EAF-86BA-6A76D5F950F1}">
      <dgm:prSet/>
      <dgm:spPr/>
      <dgm:t>
        <a:bodyPr/>
        <a:lstStyle/>
        <a:p>
          <a:endParaRPr lang="en-US"/>
        </a:p>
      </dgm:t>
    </dgm:pt>
    <dgm:pt modelId="{6D8FF178-D4DE-4335-BED4-B3CFFAE322DB}">
      <dgm:prSet/>
      <dgm:spPr/>
      <dgm:t>
        <a:bodyPr/>
        <a:lstStyle/>
        <a:p>
          <a:r>
            <a:rPr lang="es-ES" dirty="0"/>
            <a:t>REDACCIÓN ANTEPROYECTO                   DE INFORME</a:t>
          </a:r>
          <a:endParaRPr lang="en-US" dirty="0"/>
        </a:p>
      </dgm:t>
    </dgm:pt>
    <dgm:pt modelId="{C50A948F-D5C9-4154-B9E8-9441C96FFD90}" type="parTrans" cxnId="{B30FEA5E-2510-4EFD-9203-6CCE3C51556E}">
      <dgm:prSet/>
      <dgm:spPr/>
      <dgm:t>
        <a:bodyPr/>
        <a:lstStyle/>
        <a:p>
          <a:endParaRPr lang="en-US"/>
        </a:p>
      </dgm:t>
    </dgm:pt>
    <dgm:pt modelId="{F81A7114-8761-4A23-A9A6-9B7E47A72E62}" type="sibTrans" cxnId="{B30FEA5E-2510-4EFD-9203-6CCE3C51556E}">
      <dgm:prSet/>
      <dgm:spPr/>
      <dgm:t>
        <a:bodyPr/>
        <a:lstStyle/>
        <a:p>
          <a:endParaRPr lang="en-US"/>
        </a:p>
      </dgm:t>
    </dgm:pt>
    <dgm:pt modelId="{2BC74233-C882-4057-8197-5E75A709063C}" type="pres">
      <dgm:prSet presAssocID="{B247EE62-19B7-495E-A004-013B6637466C}" presName="linear" presStyleCnt="0">
        <dgm:presLayoutVars>
          <dgm:animLvl val="lvl"/>
          <dgm:resizeHandles val="exact"/>
        </dgm:presLayoutVars>
      </dgm:prSet>
      <dgm:spPr/>
    </dgm:pt>
    <dgm:pt modelId="{8F885AC8-E6AE-4C2C-B678-74B6636BC5E0}" type="pres">
      <dgm:prSet presAssocID="{CF430E3D-AB75-434A-98AF-F414AEF752C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AC13FE1-0D14-487F-AF11-428DD4F77E29}" type="pres">
      <dgm:prSet presAssocID="{EA1F9B3B-E70C-403C-8E57-12FA0B92B1D8}" presName="spacer" presStyleCnt="0"/>
      <dgm:spPr/>
    </dgm:pt>
    <dgm:pt modelId="{9634602C-F26F-4FB1-9582-D3BFBA6708AC}" type="pres">
      <dgm:prSet presAssocID="{68C1B97A-DCFA-423A-AC5A-EEC9BD96242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1BEA8CF-1B59-47D0-9B5A-8E660842D5DA}" type="pres">
      <dgm:prSet presAssocID="{6A4F0B63-5969-4567-BA6B-FE2D4D490F38}" presName="spacer" presStyleCnt="0"/>
      <dgm:spPr/>
    </dgm:pt>
    <dgm:pt modelId="{44D92D38-9BAA-496F-A7AF-A2C1F9FD9A8B}" type="pres">
      <dgm:prSet presAssocID="{A2C968BE-3361-4088-A654-E80C4F84B82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79C171D-72FD-47DC-B34D-13D2E6458F2D}" type="pres">
      <dgm:prSet presAssocID="{5DFAAEFB-AC81-4D90-926F-C223C7CD7256}" presName="spacer" presStyleCnt="0"/>
      <dgm:spPr/>
    </dgm:pt>
    <dgm:pt modelId="{5AD386C6-7DAC-414D-BFA4-74BB260CA00F}" type="pres">
      <dgm:prSet presAssocID="{6D8FF178-D4DE-4335-BED4-B3CFFAE322D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B8D8810-DCB6-4EAF-86BA-6A76D5F950F1}" srcId="{B247EE62-19B7-495E-A004-013B6637466C}" destId="{A2C968BE-3361-4088-A654-E80C4F84B821}" srcOrd="2" destOrd="0" parTransId="{6DCDF085-44F8-4195-ADDB-5E4855973A13}" sibTransId="{5DFAAEFB-AC81-4D90-926F-C223C7CD7256}"/>
    <dgm:cxn modelId="{81B05912-C1F4-48F7-810B-262B7A9192D8}" type="presOf" srcId="{6D8FF178-D4DE-4335-BED4-B3CFFAE322DB}" destId="{5AD386C6-7DAC-414D-BFA4-74BB260CA00F}" srcOrd="0" destOrd="0" presId="urn:microsoft.com/office/officeart/2005/8/layout/vList2"/>
    <dgm:cxn modelId="{B30FEA5E-2510-4EFD-9203-6CCE3C51556E}" srcId="{B247EE62-19B7-495E-A004-013B6637466C}" destId="{6D8FF178-D4DE-4335-BED4-B3CFFAE322DB}" srcOrd="3" destOrd="0" parTransId="{C50A948F-D5C9-4154-B9E8-9441C96FFD90}" sibTransId="{F81A7114-8761-4A23-A9A6-9B7E47A72E62}"/>
    <dgm:cxn modelId="{260E9264-5C70-4C0D-AAFE-A6176F2F7D01}" type="presOf" srcId="{CF430E3D-AB75-434A-98AF-F414AEF752C4}" destId="{8F885AC8-E6AE-4C2C-B678-74B6636BC5E0}" srcOrd="0" destOrd="0" presId="urn:microsoft.com/office/officeart/2005/8/layout/vList2"/>
    <dgm:cxn modelId="{CC58E254-F766-452C-BB8C-5F61D2847C9C}" srcId="{B247EE62-19B7-495E-A004-013B6637466C}" destId="{CF430E3D-AB75-434A-98AF-F414AEF752C4}" srcOrd="0" destOrd="0" parTransId="{34845E6D-5F9D-4FBA-926A-D24303F61B93}" sibTransId="{EA1F9B3B-E70C-403C-8E57-12FA0B92B1D8}"/>
    <dgm:cxn modelId="{DEC0BA89-1906-4C30-A2CB-B677D6426EE8}" type="presOf" srcId="{A2C968BE-3361-4088-A654-E80C4F84B821}" destId="{44D92D38-9BAA-496F-A7AF-A2C1F9FD9A8B}" srcOrd="0" destOrd="0" presId="urn:microsoft.com/office/officeart/2005/8/layout/vList2"/>
    <dgm:cxn modelId="{873AB792-B9CF-4201-9CC5-F9593DD73EB1}" type="presOf" srcId="{B247EE62-19B7-495E-A004-013B6637466C}" destId="{2BC74233-C882-4057-8197-5E75A709063C}" srcOrd="0" destOrd="0" presId="urn:microsoft.com/office/officeart/2005/8/layout/vList2"/>
    <dgm:cxn modelId="{C48C33B7-03AC-4EE4-A165-6F7C387EEF7F}" type="presOf" srcId="{68C1B97A-DCFA-423A-AC5A-EEC9BD962425}" destId="{9634602C-F26F-4FB1-9582-D3BFBA6708AC}" srcOrd="0" destOrd="0" presId="urn:microsoft.com/office/officeart/2005/8/layout/vList2"/>
    <dgm:cxn modelId="{A3C651CF-8B53-493D-B301-1D2F8164F791}" srcId="{B247EE62-19B7-495E-A004-013B6637466C}" destId="{68C1B97A-DCFA-423A-AC5A-EEC9BD962425}" srcOrd="1" destOrd="0" parTransId="{D51CA0CF-70A0-4367-99AA-1D07385DBA52}" sibTransId="{6A4F0B63-5969-4567-BA6B-FE2D4D490F38}"/>
    <dgm:cxn modelId="{8708674D-391B-447E-8EBD-8F9203CB43E7}" type="presParOf" srcId="{2BC74233-C882-4057-8197-5E75A709063C}" destId="{8F885AC8-E6AE-4C2C-B678-74B6636BC5E0}" srcOrd="0" destOrd="0" presId="urn:microsoft.com/office/officeart/2005/8/layout/vList2"/>
    <dgm:cxn modelId="{B94F4B18-0C85-4C5A-BAB5-BCB2BACF45BB}" type="presParOf" srcId="{2BC74233-C882-4057-8197-5E75A709063C}" destId="{FAC13FE1-0D14-487F-AF11-428DD4F77E29}" srcOrd="1" destOrd="0" presId="urn:microsoft.com/office/officeart/2005/8/layout/vList2"/>
    <dgm:cxn modelId="{24056919-AA07-4B09-AB3D-E5BAE4F0E4D9}" type="presParOf" srcId="{2BC74233-C882-4057-8197-5E75A709063C}" destId="{9634602C-F26F-4FB1-9582-D3BFBA6708AC}" srcOrd="2" destOrd="0" presId="urn:microsoft.com/office/officeart/2005/8/layout/vList2"/>
    <dgm:cxn modelId="{006C4391-D5BD-4181-BBEE-054A2A5EBDFE}" type="presParOf" srcId="{2BC74233-C882-4057-8197-5E75A709063C}" destId="{91BEA8CF-1B59-47D0-9B5A-8E660842D5DA}" srcOrd="3" destOrd="0" presId="urn:microsoft.com/office/officeart/2005/8/layout/vList2"/>
    <dgm:cxn modelId="{8FE7D220-4F4A-4CA2-AAE4-64BEFE0B1BD8}" type="presParOf" srcId="{2BC74233-C882-4057-8197-5E75A709063C}" destId="{44D92D38-9BAA-496F-A7AF-A2C1F9FD9A8B}" srcOrd="4" destOrd="0" presId="urn:microsoft.com/office/officeart/2005/8/layout/vList2"/>
    <dgm:cxn modelId="{F68CF75A-0611-4D69-8201-4E5A8177FF17}" type="presParOf" srcId="{2BC74233-C882-4057-8197-5E75A709063C}" destId="{A79C171D-72FD-47DC-B34D-13D2E6458F2D}" srcOrd="5" destOrd="0" presId="urn:microsoft.com/office/officeart/2005/8/layout/vList2"/>
    <dgm:cxn modelId="{07A49811-6CF9-41DB-A604-18520985DE31}" type="presParOf" srcId="{2BC74233-C882-4057-8197-5E75A709063C}" destId="{5AD386C6-7DAC-414D-BFA4-74BB260CA00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C7C15E-9109-45F3-A88E-15CD67948311}">
      <dsp:nvSpPr>
        <dsp:cNvPr id="0" name=""/>
        <dsp:cNvSpPr/>
      </dsp:nvSpPr>
      <dsp:spPr>
        <a:xfrm>
          <a:off x="4404220" y="2491530"/>
          <a:ext cx="3045203" cy="3045203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CASO PRÁCTICO: PREVENCIÓN INCENDIOS FORESTALES</a:t>
          </a:r>
        </a:p>
      </dsp:txBody>
      <dsp:txXfrm>
        <a:off x="5016441" y="3204854"/>
        <a:ext cx="1820761" cy="1565297"/>
      </dsp:txXfrm>
    </dsp:sp>
    <dsp:sp modelId="{49256996-E28C-4F24-A8B3-B58C093198DC}">
      <dsp:nvSpPr>
        <dsp:cNvPr id="0" name=""/>
        <dsp:cNvSpPr/>
      </dsp:nvSpPr>
      <dsp:spPr>
        <a:xfrm>
          <a:off x="2632465" y="1771754"/>
          <a:ext cx="2214693" cy="2214693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¿QUÉ ES UNA FISCALIZACIÓN EXPRÉS?</a:t>
          </a:r>
        </a:p>
      </dsp:txBody>
      <dsp:txXfrm>
        <a:off x="3190021" y="2332679"/>
        <a:ext cx="1099581" cy="1092843"/>
      </dsp:txXfrm>
    </dsp:sp>
    <dsp:sp modelId="{143FD350-FB50-40A0-8468-0B39643EE808}">
      <dsp:nvSpPr>
        <dsp:cNvPr id="0" name=""/>
        <dsp:cNvSpPr/>
      </dsp:nvSpPr>
      <dsp:spPr>
        <a:xfrm rot="20700000">
          <a:off x="3872919" y="243842"/>
          <a:ext cx="2169947" cy="2169947"/>
        </a:xfrm>
        <a:prstGeom prst="gear6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/>
            <a:t>ANTECEDENTES</a:t>
          </a:r>
        </a:p>
      </dsp:txBody>
      <dsp:txXfrm rot="-20700000">
        <a:off x="4348852" y="719775"/>
        <a:ext cx="1218081" cy="1218081"/>
      </dsp:txXfrm>
    </dsp:sp>
    <dsp:sp modelId="{BA671CCE-4A4B-409F-AB82-B60D72923FE0}">
      <dsp:nvSpPr>
        <dsp:cNvPr id="0" name=""/>
        <dsp:cNvSpPr/>
      </dsp:nvSpPr>
      <dsp:spPr>
        <a:xfrm>
          <a:off x="4185078" y="2023425"/>
          <a:ext cx="3897860" cy="3897860"/>
        </a:xfrm>
        <a:prstGeom prst="circularArrow">
          <a:avLst>
            <a:gd name="adj1" fmla="val 4687"/>
            <a:gd name="adj2" fmla="val 299029"/>
            <a:gd name="adj3" fmla="val 2541033"/>
            <a:gd name="adj4" fmla="val 15808710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643BE5-E7DB-4B9B-A062-680C4F2384CE}">
      <dsp:nvSpPr>
        <dsp:cNvPr id="0" name=""/>
        <dsp:cNvSpPr/>
      </dsp:nvSpPr>
      <dsp:spPr>
        <a:xfrm>
          <a:off x="2240247" y="1275965"/>
          <a:ext cx="2832039" cy="283203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548018-0725-421E-AFBC-E9DAF8B2E393}">
      <dsp:nvSpPr>
        <dsp:cNvPr id="0" name=""/>
        <dsp:cNvSpPr/>
      </dsp:nvSpPr>
      <dsp:spPr>
        <a:xfrm>
          <a:off x="3370988" y="-237218"/>
          <a:ext cx="3053508" cy="305350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8CDF66-F8E4-4905-AD7E-596D375BE113}">
      <dsp:nvSpPr>
        <dsp:cNvPr id="0" name=""/>
        <dsp:cNvSpPr/>
      </dsp:nvSpPr>
      <dsp:spPr>
        <a:xfrm>
          <a:off x="0" y="0"/>
          <a:ext cx="5730568" cy="9969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500" kern="1200"/>
            <a:t>FISCALIZACIÓN</a:t>
          </a:r>
        </a:p>
      </dsp:txBody>
      <dsp:txXfrm>
        <a:off x="1245811" y="0"/>
        <a:ext cx="4484756" cy="996975"/>
      </dsp:txXfrm>
    </dsp:sp>
    <dsp:sp modelId="{713FDA7B-313B-45E5-8B67-BB08DF48A852}">
      <dsp:nvSpPr>
        <dsp:cNvPr id="0" name=""/>
        <dsp:cNvSpPr/>
      </dsp:nvSpPr>
      <dsp:spPr>
        <a:xfrm>
          <a:off x="99697" y="99697"/>
          <a:ext cx="1146113" cy="7975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F3D659-53F3-4C35-BB52-06A8348785CA}">
      <dsp:nvSpPr>
        <dsp:cNvPr id="0" name=""/>
        <dsp:cNvSpPr/>
      </dsp:nvSpPr>
      <dsp:spPr>
        <a:xfrm>
          <a:off x="0" y="1096673"/>
          <a:ext cx="5730568" cy="99697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500" kern="1200" dirty="0"/>
            <a:t>RÁPIDA</a:t>
          </a:r>
        </a:p>
      </dsp:txBody>
      <dsp:txXfrm>
        <a:off x="1245811" y="1096673"/>
        <a:ext cx="4484756" cy="996975"/>
      </dsp:txXfrm>
    </dsp:sp>
    <dsp:sp modelId="{77AF7F84-2618-43FB-A386-D718AF201497}">
      <dsp:nvSpPr>
        <dsp:cNvPr id="0" name=""/>
        <dsp:cNvSpPr/>
      </dsp:nvSpPr>
      <dsp:spPr>
        <a:xfrm>
          <a:off x="99697" y="1196370"/>
          <a:ext cx="1146113" cy="7975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05B88E-5499-4B78-8E53-61B543315160}">
      <dsp:nvSpPr>
        <dsp:cNvPr id="0" name=""/>
        <dsp:cNvSpPr/>
      </dsp:nvSpPr>
      <dsp:spPr>
        <a:xfrm>
          <a:off x="0" y="2193346"/>
          <a:ext cx="5730568" cy="99697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500" kern="1200" dirty="0"/>
            <a:t>ENFOCADA</a:t>
          </a:r>
        </a:p>
      </dsp:txBody>
      <dsp:txXfrm>
        <a:off x="1245811" y="2193346"/>
        <a:ext cx="4484756" cy="996975"/>
      </dsp:txXfrm>
    </dsp:sp>
    <dsp:sp modelId="{396B4291-62CF-4965-9200-227AB6FEBFF0}">
      <dsp:nvSpPr>
        <dsp:cNvPr id="0" name=""/>
        <dsp:cNvSpPr/>
      </dsp:nvSpPr>
      <dsp:spPr>
        <a:xfrm>
          <a:off x="122803" y="2305461"/>
          <a:ext cx="1146113" cy="7975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5000" b="-5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1895B3-3713-4CB3-A1D2-4226D8BA3C11}">
      <dsp:nvSpPr>
        <dsp:cNvPr id="0" name=""/>
        <dsp:cNvSpPr/>
      </dsp:nvSpPr>
      <dsp:spPr>
        <a:xfrm>
          <a:off x="0" y="3290019"/>
          <a:ext cx="5730568" cy="99697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500" kern="1200" dirty="0"/>
            <a:t>OPORTUNIDAD</a:t>
          </a:r>
        </a:p>
      </dsp:txBody>
      <dsp:txXfrm>
        <a:off x="1245811" y="3290019"/>
        <a:ext cx="4484756" cy="996975"/>
      </dsp:txXfrm>
    </dsp:sp>
    <dsp:sp modelId="{2063438B-BCF8-4852-B660-8444B664E609}">
      <dsp:nvSpPr>
        <dsp:cNvPr id="0" name=""/>
        <dsp:cNvSpPr/>
      </dsp:nvSpPr>
      <dsp:spPr>
        <a:xfrm>
          <a:off x="99697" y="3389716"/>
          <a:ext cx="1146113" cy="7975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000" b="-54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155423-D5CB-4D2D-B1ED-1FFE4B68762C}">
      <dsp:nvSpPr>
        <dsp:cNvPr id="0" name=""/>
        <dsp:cNvSpPr/>
      </dsp:nvSpPr>
      <dsp:spPr>
        <a:xfrm>
          <a:off x="3399" y="128755"/>
          <a:ext cx="2972250" cy="297225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3573" tIns="19050" rIns="163573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USO PARA “PROPORCIONAR DATOS DE DEBATE AL PÚBLICO”</a:t>
          </a:r>
        </a:p>
      </dsp:txBody>
      <dsp:txXfrm>
        <a:off x="438675" y="564031"/>
        <a:ext cx="2101698" cy="2101698"/>
      </dsp:txXfrm>
    </dsp:sp>
    <dsp:sp modelId="{E50ACEFE-705E-4A9A-9065-5AA2805FE1B5}">
      <dsp:nvSpPr>
        <dsp:cNvPr id="0" name=""/>
        <dsp:cNvSpPr/>
      </dsp:nvSpPr>
      <dsp:spPr>
        <a:xfrm>
          <a:off x="2381199" y="128755"/>
          <a:ext cx="2972250" cy="297225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3573" tIns="19050" rIns="163573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ENFOQUE FÁCTICO: ¿CONCLUSIONES Y RECOMENDACIONES?</a:t>
          </a:r>
        </a:p>
      </dsp:txBody>
      <dsp:txXfrm>
        <a:off x="2816475" y="564031"/>
        <a:ext cx="2101698" cy="2101698"/>
      </dsp:txXfrm>
    </dsp:sp>
    <dsp:sp modelId="{67161EA1-FDDB-4FD5-AEA9-DFE8D7CDD183}">
      <dsp:nvSpPr>
        <dsp:cNvPr id="0" name=""/>
        <dsp:cNvSpPr/>
      </dsp:nvSpPr>
      <dsp:spPr>
        <a:xfrm>
          <a:off x="4758999" y="128755"/>
          <a:ext cx="2972250" cy="297225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3573" tIns="19050" rIns="163573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INFORME CONCISO, DESCRIPTIVO Y CLARO</a:t>
          </a:r>
        </a:p>
      </dsp:txBody>
      <dsp:txXfrm>
        <a:off x="5194275" y="564031"/>
        <a:ext cx="2101698" cy="21016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CECEA5-8672-4074-8859-8870B2D44004}">
      <dsp:nvSpPr>
        <dsp:cNvPr id="0" name=""/>
        <dsp:cNvSpPr/>
      </dsp:nvSpPr>
      <dsp:spPr>
        <a:xfrm>
          <a:off x="537941" y="0"/>
          <a:ext cx="3536872" cy="2738894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007A5D-CAD7-4390-AAD9-2758E1E894C4}">
      <dsp:nvSpPr>
        <dsp:cNvPr id="0" name=""/>
        <dsp:cNvSpPr/>
      </dsp:nvSpPr>
      <dsp:spPr>
        <a:xfrm>
          <a:off x="2602098" y="554876"/>
          <a:ext cx="963650" cy="48182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12 “AUDIT FLASH”</a:t>
          </a:r>
        </a:p>
      </dsp:txBody>
      <dsp:txXfrm>
        <a:off x="2616210" y="568988"/>
        <a:ext cx="935426" cy="453601"/>
      </dsp:txXfrm>
    </dsp:sp>
    <dsp:sp modelId="{D5D0F4CF-08AE-4EB8-9EA0-71316BD2E5D7}">
      <dsp:nvSpPr>
        <dsp:cNvPr id="0" name=""/>
        <dsp:cNvSpPr/>
      </dsp:nvSpPr>
      <dsp:spPr>
        <a:xfrm rot="18289469">
          <a:off x="3420986" y="491493"/>
          <a:ext cx="67498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674985" y="27246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3741604" y="501864"/>
        <a:ext cx="33749" cy="33749"/>
      </dsp:txXfrm>
    </dsp:sp>
    <dsp:sp modelId="{B9798E68-F91B-486C-81E2-F7B0A6BA650E}">
      <dsp:nvSpPr>
        <dsp:cNvPr id="0" name=""/>
        <dsp:cNvSpPr/>
      </dsp:nvSpPr>
      <dsp:spPr>
        <a:xfrm>
          <a:off x="3951209" y="777"/>
          <a:ext cx="963650" cy="48182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2021 (6)</a:t>
          </a:r>
        </a:p>
      </dsp:txBody>
      <dsp:txXfrm>
        <a:off x="3965321" y="14889"/>
        <a:ext cx="935426" cy="453601"/>
      </dsp:txXfrm>
    </dsp:sp>
    <dsp:sp modelId="{A6590160-7007-4367-AD33-7C215860F054}">
      <dsp:nvSpPr>
        <dsp:cNvPr id="0" name=""/>
        <dsp:cNvSpPr/>
      </dsp:nvSpPr>
      <dsp:spPr>
        <a:xfrm>
          <a:off x="3565748" y="768542"/>
          <a:ext cx="385460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385460" y="27246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3748842" y="786152"/>
        <a:ext cx="19273" cy="19273"/>
      </dsp:txXfrm>
    </dsp:sp>
    <dsp:sp modelId="{4F6AABC1-6D9A-4F98-8684-E8EE3E8B32C8}">
      <dsp:nvSpPr>
        <dsp:cNvPr id="0" name=""/>
        <dsp:cNvSpPr/>
      </dsp:nvSpPr>
      <dsp:spPr>
        <a:xfrm>
          <a:off x="3951209" y="554876"/>
          <a:ext cx="963650" cy="48182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 2022 (4)</a:t>
          </a:r>
        </a:p>
      </dsp:txBody>
      <dsp:txXfrm>
        <a:off x="3965321" y="568988"/>
        <a:ext cx="935426" cy="453601"/>
      </dsp:txXfrm>
    </dsp:sp>
    <dsp:sp modelId="{470958BE-EB6C-4D24-BA6B-CA9835758A6D}">
      <dsp:nvSpPr>
        <dsp:cNvPr id="0" name=""/>
        <dsp:cNvSpPr/>
      </dsp:nvSpPr>
      <dsp:spPr>
        <a:xfrm rot="3310531">
          <a:off x="3420986" y="1045592"/>
          <a:ext cx="67498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674985" y="27246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3741604" y="1055963"/>
        <a:ext cx="33749" cy="33749"/>
      </dsp:txXfrm>
    </dsp:sp>
    <dsp:sp modelId="{09C525E5-9DDA-4B8E-B82D-78AB2868A78E}">
      <dsp:nvSpPr>
        <dsp:cNvPr id="0" name=""/>
        <dsp:cNvSpPr/>
      </dsp:nvSpPr>
      <dsp:spPr>
        <a:xfrm>
          <a:off x="3951209" y="1108975"/>
          <a:ext cx="963650" cy="48182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 2023 (3)</a:t>
          </a:r>
        </a:p>
      </dsp:txBody>
      <dsp:txXfrm>
        <a:off x="3965321" y="1123087"/>
        <a:ext cx="935426" cy="4536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1FBDEE-7B2D-4AF0-859D-AD36351CB1EA}">
      <dsp:nvSpPr>
        <dsp:cNvPr id="0" name=""/>
        <dsp:cNvSpPr/>
      </dsp:nvSpPr>
      <dsp:spPr>
        <a:xfrm rot="16200000">
          <a:off x="255620" y="1623828"/>
          <a:ext cx="3538963" cy="2257580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71450" rIns="154305" bIns="17145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/>
            <a:t>  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/>
            <a:t>Situación de emergencia </a:t>
          </a:r>
        </a:p>
      </dsp:txBody>
      <dsp:txXfrm rot="5400000">
        <a:off x="1006537" y="1093363"/>
        <a:ext cx="2147354" cy="3318511"/>
      </dsp:txXfrm>
    </dsp:sp>
    <dsp:sp modelId="{774C9C6F-5EB1-4AA2-AF6B-FD48FCA2E5E1}">
      <dsp:nvSpPr>
        <dsp:cNvPr id="0" name=""/>
        <dsp:cNvSpPr/>
      </dsp:nvSpPr>
      <dsp:spPr>
        <a:xfrm rot="5400000">
          <a:off x="2516505" y="1671278"/>
          <a:ext cx="3538963" cy="2162682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305" tIns="171450" rIns="102870" bIns="17145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700" kern="1200" dirty="0"/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/>
            <a:t>Medidas correctoras</a:t>
          </a:r>
        </a:p>
      </dsp:txBody>
      <dsp:txXfrm rot="-5400000">
        <a:off x="3204645" y="1088730"/>
        <a:ext cx="2057090" cy="3327779"/>
      </dsp:txXfrm>
    </dsp:sp>
    <dsp:sp modelId="{B83DD1DC-82CE-43B7-B5B1-565F07155538}">
      <dsp:nvSpPr>
        <dsp:cNvPr id="0" name=""/>
        <dsp:cNvSpPr/>
      </dsp:nvSpPr>
      <dsp:spPr>
        <a:xfrm>
          <a:off x="2024880" y="0"/>
          <a:ext cx="2260885" cy="2260775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7FFC50-D6E8-4CE1-9E0D-D7275BD8FCD6}">
      <dsp:nvSpPr>
        <dsp:cNvPr id="0" name=""/>
        <dsp:cNvSpPr/>
      </dsp:nvSpPr>
      <dsp:spPr>
        <a:xfrm rot="10800000">
          <a:off x="2024880" y="3243912"/>
          <a:ext cx="2260885" cy="2260775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885AC8-E6AE-4C2C-B678-74B6636BC5E0}">
      <dsp:nvSpPr>
        <dsp:cNvPr id="0" name=""/>
        <dsp:cNvSpPr/>
      </dsp:nvSpPr>
      <dsp:spPr>
        <a:xfrm>
          <a:off x="0" y="652"/>
          <a:ext cx="6338362" cy="11407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/>
            <a:t>TRABAJOS PRELIMINARES</a:t>
          </a:r>
          <a:endParaRPr lang="en-US" sz="3000" kern="1200"/>
        </a:p>
      </dsp:txBody>
      <dsp:txXfrm>
        <a:off x="55687" y="56339"/>
        <a:ext cx="6226988" cy="1029376"/>
      </dsp:txXfrm>
    </dsp:sp>
    <dsp:sp modelId="{9634602C-F26F-4FB1-9582-D3BFBA6708AC}">
      <dsp:nvSpPr>
        <dsp:cNvPr id="0" name=""/>
        <dsp:cNvSpPr/>
      </dsp:nvSpPr>
      <dsp:spPr>
        <a:xfrm>
          <a:off x="0" y="1227802"/>
          <a:ext cx="6338362" cy="1140750"/>
        </a:xfrm>
        <a:prstGeom prst="roundRect">
          <a:avLst/>
        </a:prstGeom>
        <a:solidFill>
          <a:schemeClr val="accent5">
            <a:hueOff val="831752"/>
            <a:satOff val="-16830"/>
            <a:lumOff val="52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/>
            <a:t>ANÁLISIS DE DATOS</a:t>
          </a:r>
          <a:endParaRPr lang="en-US" sz="3000" kern="1200" dirty="0"/>
        </a:p>
      </dsp:txBody>
      <dsp:txXfrm>
        <a:off x="55687" y="1283489"/>
        <a:ext cx="6226988" cy="1029376"/>
      </dsp:txXfrm>
    </dsp:sp>
    <dsp:sp modelId="{44D92D38-9BAA-496F-A7AF-A2C1F9FD9A8B}">
      <dsp:nvSpPr>
        <dsp:cNvPr id="0" name=""/>
        <dsp:cNvSpPr/>
      </dsp:nvSpPr>
      <dsp:spPr>
        <a:xfrm>
          <a:off x="0" y="2454953"/>
          <a:ext cx="6338362" cy="1140750"/>
        </a:xfrm>
        <a:prstGeom prst="roundRect">
          <a:avLst/>
        </a:prstGeom>
        <a:solidFill>
          <a:schemeClr val="accent5">
            <a:hueOff val="1663504"/>
            <a:satOff val="-33659"/>
            <a:lumOff val="104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/>
            <a:t>PLAZO</a:t>
          </a:r>
          <a:endParaRPr lang="en-US" sz="3000" kern="1200"/>
        </a:p>
      </dsp:txBody>
      <dsp:txXfrm>
        <a:off x="55687" y="2510640"/>
        <a:ext cx="6226988" cy="1029376"/>
      </dsp:txXfrm>
    </dsp:sp>
    <dsp:sp modelId="{5AD386C6-7DAC-414D-BFA4-74BB260CA00F}">
      <dsp:nvSpPr>
        <dsp:cNvPr id="0" name=""/>
        <dsp:cNvSpPr/>
      </dsp:nvSpPr>
      <dsp:spPr>
        <a:xfrm>
          <a:off x="0" y="3682103"/>
          <a:ext cx="6338362" cy="1140750"/>
        </a:xfrm>
        <a:prstGeom prst="roundRect">
          <a:avLst/>
        </a:prstGeom>
        <a:solidFill>
          <a:schemeClr val="accent5">
            <a:hueOff val="2495256"/>
            <a:satOff val="-50489"/>
            <a:lumOff val="1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/>
            <a:t>REDACCIÓN ANTEPROYECTO                   DE INFORME</a:t>
          </a:r>
          <a:endParaRPr lang="en-US" sz="3000" kern="1200" dirty="0"/>
        </a:p>
      </dsp:txBody>
      <dsp:txXfrm>
        <a:off x="55687" y="3737790"/>
        <a:ext cx="6226988" cy="10293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1B604-B422-48EC-B227-123D70CB487C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0F61FE-75A4-4346-82EE-11C19F2AA0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6507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F71CEB2E-2861-4439-B3C7-4B58EA3C42C9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1390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36B2-E9F9-4B3E-8451-CACAA85E17C2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953A-2A79-419B-B870-1C53E53BBD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7830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36B2-E9F9-4B3E-8451-CACAA85E17C2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953A-2A79-419B-B870-1C53E53BBD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1849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36B2-E9F9-4B3E-8451-CACAA85E17C2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953A-2A79-419B-B870-1C53E53BBD41}" type="slidenum">
              <a:rPr lang="es-ES" smtClean="0"/>
              <a:t>‹Nº›</a:t>
            </a:fld>
            <a:endParaRPr lang="es-E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5343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36B2-E9F9-4B3E-8451-CACAA85E17C2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953A-2A79-419B-B870-1C53E53BBD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4871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36B2-E9F9-4B3E-8451-CACAA85E17C2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953A-2A79-419B-B870-1C53E53BBD41}" type="slidenum">
              <a:rPr lang="es-ES" smtClean="0"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07651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36B2-E9F9-4B3E-8451-CACAA85E17C2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953A-2A79-419B-B870-1C53E53BBD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3484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36B2-E9F9-4B3E-8451-CACAA85E17C2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953A-2A79-419B-B870-1C53E53BBD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7408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36B2-E9F9-4B3E-8451-CACAA85E17C2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953A-2A79-419B-B870-1C53E53BBD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8199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Marcador de posición de imagen 85">
            <a:extLst>
              <a:ext uri="{FF2B5EF4-FFF2-40B4-BE49-F238E27FC236}">
                <a16:creationId xmlns:a16="http://schemas.microsoft.com/office/drawing/2014/main" id="{27C8F013-58D5-4ABD-B2CB-0431FD14933E}"/>
              </a:ext>
            </a:extLst>
          </p:cNvPr>
          <p:cNvSpPr>
            <a:spLocks noGrp="1"/>
          </p:cNvSpPr>
          <p:nvPr userDrawn="1">
            <p:ph type="pic" sz="quarter" idx="29"/>
          </p:nvPr>
        </p:nvSpPr>
        <p:spPr>
          <a:xfrm>
            <a:off x="884309" y="918636"/>
            <a:ext cx="950400" cy="6876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lang="es-ES" sz="1200"/>
            </a:lvl1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75257CB-11D8-4D35-A676-05EDEFAA21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1590" y="595088"/>
            <a:ext cx="8617176" cy="793932"/>
          </a:xfrm>
        </p:spPr>
        <p:txBody>
          <a:bodyPr rtlCol="0" anchor="b">
            <a:normAutofit/>
          </a:bodyPr>
          <a:lstStyle>
            <a:lvl1pPr algn="r">
              <a:defRPr lang="es-ES" sz="44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A622EE-EB76-4F63-BF73-21A4E7D3C7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1590" y="1404941"/>
            <a:ext cx="8617176" cy="481916"/>
          </a:xfrm>
        </p:spPr>
        <p:txBody>
          <a:bodyPr rtlCol="0">
            <a:noAutofit/>
          </a:bodyPr>
          <a:lstStyle>
            <a:lvl1pPr marL="0" indent="0" algn="r">
              <a:buNone/>
              <a:defRPr lang="es-ES" sz="2800" i="1">
                <a:solidFill>
                  <a:schemeClr val="accent3"/>
                </a:solidFill>
              </a:defRPr>
            </a:lvl1pPr>
            <a:lvl2pPr marL="457200" indent="0" algn="ctr">
              <a:buNone/>
              <a:defRPr lang="es-ES" sz="2000"/>
            </a:lvl2pPr>
            <a:lvl3pPr marL="914400" indent="0" algn="ctr">
              <a:buNone/>
              <a:defRPr lang="es-ES" sz="1800"/>
            </a:lvl3pPr>
            <a:lvl4pPr marL="1371600" indent="0" algn="ctr">
              <a:buNone/>
              <a:defRPr lang="es-ES" sz="1600"/>
            </a:lvl4pPr>
            <a:lvl5pPr marL="1828800" indent="0" algn="ctr">
              <a:buNone/>
              <a:defRPr lang="es-ES" sz="1600"/>
            </a:lvl5pPr>
            <a:lvl6pPr marL="2286000" indent="0" algn="ctr">
              <a:buNone/>
              <a:defRPr lang="es-ES" sz="1600"/>
            </a:lvl6pPr>
            <a:lvl7pPr marL="2743200" indent="0" algn="ctr">
              <a:buNone/>
              <a:defRPr lang="es-ES" sz="1600"/>
            </a:lvl7pPr>
            <a:lvl8pPr marL="3200400" indent="0" algn="ctr">
              <a:buNone/>
              <a:defRPr lang="es-ES" sz="1600"/>
            </a:lvl8pPr>
            <a:lvl9pPr marL="3657600" indent="0" algn="ctr">
              <a:buNone/>
              <a:defRPr lang="es-ES" sz="1600"/>
            </a:lvl9pPr>
          </a:lstStyle>
          <a:p>
            <a:pPr rtl="0"/>
            <a:r>
              <a:rPr lang="es-ES"/>
              <a:t>Haga clic para modificar el estilo de subtítulo del patrón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50D56C11-4279-4A7A-8ED5-B3CC4B49EBCE}"/>
              </a:ext>
            </a:extLst>
          </p:cNvPr>
          <p:cNvSpPr/>
          <p:nvPr userDrawn="1"/>
        </p:nvSpPr>
        <p:spPr>
          <a:xfrm>
            <a:off x="874714" y="2404913"/>
            <a:ext cx="11317286" cy="630936"/>
          </a:xfrm>
          <a:prstGeom prst="rect">
            <a:avLst/>
          </a:prstGeom>
          <a:solidFill>
            <a:srgbClr val="DEE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algn="ctr" rtl="0"/>
            <a:endParaRPr lang="es-ES"/>
          </a:p>
        </p:txBody>
      </p:sp>
      <p:sp>
        <p:nvSpPr>
          <p:cNvPr id="68" name="Marcador de texto 67">
            <a:extLst>
              <a:ext uri="{FF2B5EF4-FFF2-40B4-BE49-F238E27FC236}">
                <a16:creationId xmlns:a16="http://schemas.microsoft.com/office/drawing/2014/main" id="{1448BB1C-FCE0-4368-9454-1C343179F825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99868" y="2489256"/>
            <a:ext cx="1697037" cy="450850"/>
          </a:xfrm>
        </p:spPr>
        <p:txBody>
          <a:bodyPr rtlCol="0">
            <a:noAutofit/>
          </a:bodyPr>
          <a:lstStyle>
            <a:lvl1pPr marL="0" indent="0">
              <a:buNone/>
              <a:defRPr lang="es-ES" sz="2800" b="1">
                <a:solidFill>
                  <a:schemeClr val="accent1"/>
                </a:solidFill>
                <a:latin typeface="+mj-lt"/>
              </a:defRPr>
            </a:lvl1pPr>
            <a:lvl2pPr>
              <a:defRPr lang="es-ES" sz="2800" b="1">
                <a:solidFill>
                  <a:srgbClr val="B4001B"/>
                </a:solidFill>
                <a:latin typeface="+mj-lt"/>
              </a:defRPr>
            </a:lvl2pPr>
            <a:lvl3pPr>
              <a:defRPr lang="es-ES" sz="2800" b="1">
                <a:solidFill>
                  <a:srgbClr val="B4001B"/>
                </a:solidFill>
                <a:latin typeface="+mj-lt"/>
              </a:defRPr>
            </a:lvl3pPr>
            <a:lvl4pPr>
              <a:defRPr lang="es-ES" sz="2800" b="1">
                <a:solidFill>
                  <a:srgbClr val="B4001B"/>
                </a:solidFill>
                <a:latin typeface="+mj-lt"/>
              </a:defRPr>
            </a:lvl4pPr>
            <a:lvl5pPr>
              <a:defRPr lang="es-ES" sz="2800" b="1">
                <a:solidFill>
                  <a:srgbClr val="B4001B"/>
                </a:solidFill>
                <a:latin typeface="+mj-lt"/>
              </a:defRPr>
            </a:lvl5pPr>
          </a:lstStyle>
          <a:p>
            <a:pPr lvl="0" rtl="0"/>
            <a:r>
              <a:rPr lang="es-ES"/>
              <a:t>20XX</a:t>
            </a:r>
            <a:endParaRPr lang="es-ES" dirty="0"/>
          </a:p>
        </p:txBody>
      </p:sp>
      <p:sp>
        <p:nvSpPr>
          <p:cNvPr id="75" name="Marcador de texto 67">
            <a:extLst>
              <a:ext uri="{FF2B5EF4-FFF2-40B4-BE49-F238E27FC236}">
                <a16:creationId xmlns:a16="http://schemas.microsoft.com/office/drawing/2014/main" id="{0F809E17-A64D-4926-86F9-F23BA9D43374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002003" y="3176106"/>
            <a:ext cx="1697037" cy="368946"/>
          </a:xfrm>
        </p:spPr>
        <p:txBody>
          <a:bodyPr rtlCol="0">
            <a:noAutofit/>
          </a:bodyPr>
          <a:lstStyle>
            <a:lvl1pPr marL="0" indent="0">
              <a:buNone/>
              <a:defRPr lang="es-ES" sz="1800" b="1">
                <a:solidFill>
                  <a:schemeClr val="accent3"/>
                </a:solidFill>
                <a:latin typeface="+mj-lt"/>
              </a:defRPr>
            </a:lvl1pPr>
            <a:lvl2pPr>
              <a:defRPr lang="es-ES" sz="2800" b="1">
                <a:solidFill>
                  <a:srgbClr val="B4001B"/>
                </a:solidFill>
                <a:latin typeface="+mj-lt"/>
              </a:defRPr>
            </a:lvl2pPr>
            <a:lvl3pPr>
              <a:defRPr lang="es-ES" sz="2800" b="1">
                <a:solidFill>
                  <a:srgbClr val="B4001B"/>
                </a:solidFill>
                <a:latin typeface="+mj-lt"/>
              </a:defRPr>
            </a:lvl3pPr>
            <a:lvl4pPr>
              <a:defRPr lang="es-ES" sz="2800" b="1">
                <a:solidFill>
                  <a:srgbClr val="B4001B"/>
                </a:solidFill>
                <a:latin typeface="+mj-lt"/>
              </a:defRPr>
            </a:lvl4pPr>
            <a:lvl5pPr>
              <a:defRPr lang="es-ES" sz="2800" b="1">
                <a:solidFill>
                  <a:srgbClr val="B4001B"/>
                </a:solidFill>
                <a:latin typeface="+mj-lt"/>
              </a:defRPr>
            </a:lvl5pPr>
          </a:lstStyle>
          <a:p>
            <a:pPr lvl="0" rtl="0"/>
            <a:r>
              <a:rPr lang="es-ES"/>
              <a:t>Paso 1</a:t>
            </a:r>
            <a:endParaRPr lang="es-ES" dirty="0"/>
          </a:p>
        </p:txBody>
      </p:sp>
      <p:sp>
        <p:nvSpPr>
          <p:cNvPr id="80" name="Marcador de texto 67">
            <a:extLst>
              <a:ext uri="{FF2B5EF4-FFF2-40B4-BE49-F238E27FC236}">
                <a16:creationId xmlns:a16="http://schemas.microsoft.com/office/drawing/2014/main" id="{CEAEBD1B-4DD3-4194-BDB3-E70AEE2E0CDB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999868" y="3580663"/>
            <a:ext cx="1697037" cy="1414919"/>
          </a:xfrm>
        </p:spPr>
        <p:txBody>
          <a:bodyPr rtlCol="0">
            <a:noAutofit/>
          </a:bodyPr>
          <a:lstStyle>
            <a:lvl1pPr marL="0" indent="0">
              <a:buNone/>
              <a:defRPr lang="es-ES" sz="1500" b="0" i="1">
                <a:solidFill>
                  <a:schemeClr val="accent3"/>
                </a:solidFill>
                <a:latin typeface="+mn-lt"/>
              </a:defRPr>
            </a:lvl1pPr>
            <a:lvl2pPr>
              <a:defRPr lang="es-ES" sz="2800" b="1">
                <a:solidFill>
                  <a:srgbClr val="B4001B"/>
                </a:solidFill>
                <a:latin typeface="+mj-lt"/>
              </a:defRPr>
            </a:lvl2pPr>
            <a:lvl3pPr>
              <a:defRPr lang="es-ES" sz="2800" b="1">
                <a:solidFill>
                  <a:srgbClr val="B4001B"/>
                </a:solidFill>
                <a:latin typeface="+mj-lt"/>
              </a:defRPr>
            </a:lvl3pPr>
            <a:lvl4pPr>
              <a:defRPr lang="es-ES" sz="2800" b="1">
                <a:solidFill>
                  <a:srgbClr val="B4001B"/>
                </a:solidFill>
                <a:latin typeface="+mj-lt"/>
              </a:defRPr>
            </a:lvl4pPr>
            <a:lvl5pPr>
              <a:defRPr lang="es-ES" sz="2800" b="1">
                <a:solidFill>
                  <a:srgbClr val="B4001B"/>
                </a:solidFill>
                <a:latin typeface="+mj-lt"/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69" name="Marcador de texto 67">
            <a:extLst>
              <a:ext uri="{FF2B5EF4-FFF2-40B4-BE49-F238E27FC236}">
                <a16:creationId xmlns:a16="http://schemas.microsoft.com/office/drawing/2014/main" id="{D78D23EB-5D9F-4540-94A3-08DBF7B8B91F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076929" y="2489256"/>
            <a:ext cx="1697037" cy="450850"/>
          </a:xfrm>
        </p:spPr>
        <p:txBody>
          <a:bodyPr rtlCol="0">
            <a:noAutofit/>
          </a:bodyPr>
          <a:lstStyle>
            <a:lvl1pPr marL="0" indent="0">
              <a:buNone/>
              <a:defRPr lang="es-ES" sz="2800" b="1">
                <a:solidFill>
                  <a:schemeClr val="accent1"/>
                </a:solidFill>
                <a:latin typeface="+mj-lt"/>
              </a:defRPr>
            </a:lvl1pPr>
            <a:lvl2pPr>
              <a:defRPr lang="es-ES" sz="2800" b="1">
                <a:solidFill>
                  <a:srgbClr val="B4001B"/>
                </a:solidFill>
                <a:latin typeface="+mj-lt"/>
              </a:defRPr>
            </a:lvl2pPr>
            <a:lvl3pPr>
              <a:defRPr lang="es-ES" sz="2800" b="1">
                <a:solidFill>
                  <a:srgbClr val="B4001B"/>
                </a:solidFill>
                <a:latin typeface="+mj-lt"/>
              </a:defRPr>
            </a:lvl3pPr>
            <a:lvl4pPr>
              <a:defRPr lang="es-ES" sz="2800" b="1">
                <a:solidFill>
                  <a:srgbClr val="B4001B"/>
                </a:solidFill>
                <a:latin typeface="+mj-lt"/>
              </a:defRPr>
            </a:lvl4pPr>
            <a:lvl5pPr>
              <a:defRPr lang="es-ES" sz="2800" b="1">
                <a:solidFill>
                  <a:srgbClr val="B4001B"/>
                </a:solidFill>
                <a:latin typeface="+mj-lt"/>
              </a:defRPr>
            </a:lvl5pPr>
          </a:lstStyle>
          <a:p>
            <a:pPr lvl="0" rtl="0"/>
            <a:r>
              <a:rPr lang="es-ES"/>
              <a:t>20XX</a:t>
            </a:r>
            <a:endParaRPr lang="es-ES" dirty="0"/>
          </a:p>
        </p:txBody>
      </p:sp>
      <p:sp>
        <p:nvSpPr>
          <p:cNvPr id="76" name="Marcador de texto 67">
            <a:extLst>
              <a:ext uri="{FF2B5EF4-FFF2-40B4-BE49-F238E27FC236}">
                <a16:creationId xmlns:a16="http://schemas.microsoft.com/office/drawing/2014/main" id="{52C8DAAC-AC34-4ADE-B88F-1C9288A5AEAB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3079064" y="3176106"/>
            <a:ext cx="1697037" cy="368946"/>
          </a:xfrm>
        </p:spPr>
        <p:txBody>
          <a:bodyPr rtlCol="0">
            <a:noAutofit/>
          </a:bodyPr>
          <a:lstStyle>
            <a:lvl1pPr marL="0" indent="0">
              <a:buNone/>
              <a:defRPr lang="es-ES" sz="1800" b="1">
                <a:solidFill>
                  <a:schemeClr val="accent3"/>
                </a:solidFill>
                <a:latin typeface="+mj-lt"/>
              </a:defRPr>
            </a:lvl1pPr>
            <a:lvl2pPr>
              <a:defRPr lang="es-ES" sz="2800" b="1">
                <a:solidFill>
                  <a:srgbClr val="B4001B"/>
                </a:solidFill>
                <a:latin typeface="+mj-lt"/>
              </a:defRPr>
            </a:lvl2pPr>
            <a:lvl3pPr>
              <a:defRPr lang="es-ES" sz="2800" b="1">
                <a:solidFill>
                  <a:srgbClr val="B4001B"/>
                </a:solidFill>
                <a:latin typeface="+mj-lt"/>
              </a:defRPr>
            </a:lvl3pPr>
            <a:lvl4pPr>
              <a:defRPr lang="es-ES" sz="2800" b="1">
                <a:solidFill>
                  <a:srgbClr val="B4001B"/>
                </a:solidFill>
                <a:latin typeface="+mj-lt"/>
              </a:defRPr>
            </a:lvl4pPr>
            <a:lvl5pPr>
              <a:defRPr lang="es-ES" sz="2800" b="1">
                <a:solidFill>
                  <a:srgbClr val="B4001B"/>
                </a:solidFill>
                <a:latin typeface="+mj-lt"/>
              </a:defRPr>
            </a:lvl5pPr>
          </a:lstStyle>
          <a:p>
            <a:pPr lvl="0" rtl="0"/>
            <a:r>
              <a:rPr lang="es-ES"/>
              <a:t>Paso 2</a:t>
            </a:r>
            <a:endParaRPr lang="es-ES" dirty="0"/>
          </a:p>
        </p:txBody>
      </p:sp>
      <p:sp>
        <p:nvSpPr>
          <p:cNvPr id="81" name="Marcador de texto 67">
            <a:extLst>
              <a:ext uri="{FF2B5EF4-FFF2-40B4-BE49-F238E27FC236}">
                <a16:creationId xmlns:a16="http://schemas.microsoft.com/office/drawing/2014/main" id="{11C83BFB-0EB8-4D80-943B-BA7A252D4DFE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3076929" y="3580663"/>
            <a:ext cx="1697037" cy="1414919"/>
          </a:xfrm>
        </p:spPr>
        <p:txBody>
          <a:bodyPr rtlCol="0">
            <a:noAutofit/>
          </a:bodyPr>
          <a:lstStyle>
            <a:lvl1pPr marL="0" indent="0">
              <a:buNone/>
              <a:defRPr lang="es-ES" sz="1500" b="0" i="1">
                <a:solidFill>
                  <a:schemeClr val="accent3"/>
                </a:solidFill>
                <a:latin typeface="+mn-lt"/>
              </a:defRPr>
            </a:lvl1pPr>
            <a:lvl2pPr>
              <a:defRPr lang="es-ES" sz="2800" b="1">
                <a:solidFill>
                  <a:srgbClr val="B4001B"/>
                </a:solidFill>
                <a:latin typeface="+mj-lt"/>
              </a:defRPr>
            </a:lvl2pPr>
            <a:lvl3pPr>
              <a:defRPr lang="es-ES" sz="2800" b="1">
                <a:solidFill>
                  <a:srgbClr val="B4001B"/>
                </a:solidFill>
                <a:latin typeface="+mj-lt"/>
              </a:defRPr>
            </a:lvl3pPr>
            <a:lvl4pPr>
              <a:defRPr lang="es-ES" sz="2800" b="1">
                <a:solidFill>
                  <a:srgbClr val="B4001B"/>
                </a:solidFill>
                <a:latin typeface="+mj-lt"/>
              </a:defRPr>
            </a:lvl4pPr>
            <a:lvl5pPr>
              <a:defRPr lang="es-ES" sz="2800" b="1">
                <a:solidFill>
                  <a:srgbClr val="B4001B"/>
                </a:solidFill>
                <a:latin typeface="+mj-lt"/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70" name="Marcador de texto 67">
            <a:extLst>
              <a:ext uri="{FF2B5EF4-FFF2-40B4-BE49-F238E27FC236}">
                <a16:creationId xmlns:a16="http://schemas.microsoft.com/office/drawing/2014/main" id="{4ED1DE17-B2BC-417B-BFB0-D3CDF7209734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153990" y="2489256"/>
            <a:ext cx="1697037" cy="450850"/>
          </a:xfrm>
        </p:spPr>
        <p:txBody>
          <a:bodyPr rtlCol="0">
            <a:noAutofit/>
          </a:bodyPr>
          <a:lstStyle>
            <a:lvl1pPr marL="0" indent="0">
              <a:buNone/>
              <a:defRPr lang="es-ES" sz="2800" b="1">
                <a:solidFill>
                  <a:schemeClr val="accent1"/>
                </a:solidFill>
                <a:latin typeface="+mj-lt"/>
              </a:defRPr>
            </a:lvl1pPr>
            <a:lvl2pPr>
              <a:defRPr lang="es-ES" sz="2800" b="1">
                <a:solidFill>
                  <a:srgbClr val="B4001B"/>
                </a:solidFill>
                <a:latin typeface="+mj-lt"/>
              </a:defRPr>
            </a:lvl2pPr>
            <a:lvl3pPr>
              <a:defRPr lang="es-ES" sz="2800" b="1">
                <a:solidFill>
                  <a:srgbClr val="B4001B"/>
                </a:solidFill>
                <a:latin typeface="+mj-lt"/>
              </a:defRPr>
            </a:lvl3pPr>
            <a:lvl4pPr>
              <a:defRPr lang="es-ES" sz="2800" b="1">
                <a:solidFill>
                  <a:srgbClr val="B4001B"/>
                </a:solidFill>
                <a:latin typeface="+mj-lt"/>
              </a:defRPr>
            </a:lvl4pPr>
            <a:lvl5pPr>
              <a:defRPr lang="es-ES" sz="2800" b="1">
                <a:solidFill>
                  <a:srgbClr val="B4001B"/>
                </a:solidFill>
                <a:latin typeface="+mj-lt"/>
              </a:defRPr>
            </a:lvl5pPr>
          </a:lstStyle>
          <a:p>
            <a:pPr lvl="0" rtl="0"/>
            <a:r>
              <a:rPr lang="es-ES"/>
              <a:t>20XX</a:t>
            </a:r>
            <a:endParaRPr lang="es-ES" dirty="0"/>
          </a:p>
        </p:txBody>
      </p:sp>
      <p:sp>
        <p:nvSpPr>
          <p:cNvPr id="77" name="Marcador de texto 67">
            <a:extLst>
              <a:ext uri="{FF2B5EF4-FFF2-40B4-BE49-F238E27FC236}">
                <a16:creationId xmlns:a16="http://schemas.microsoft.com/office/drawing/2014/main" id="{2406C601-7B6F-4E9D-A973-B2CC92C0DDA5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5156125" y="3176106"/>
            <a:ext cx="1697037" cy="368946"/>
          </a:xfrm>
        </p:spPr>
        <p:txBody>
          <a:bodyPr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" sz="1800" b="1">
                <a:solidFill>
                  <a:schemeClr val="accent3"/>
                </a:solidFill>
                <a:latin typeface="+mj-lt"/>
              </a:defRPr>
            </a:lvl1pPr>
            <a:lvl2pPr>
              <a:defRPr lang="es-ES" sz="2800" b="1">
                <a:solidFill>
                  <a:srgbClr val="B4001B"/>
                </a:solidFill>
                <a:latin typeface="+mj-lt"/>
              </a:defRPr>
            </a:lvl2pPr>
            <a:lvl3pPr>
              <a:defRPr lang="es-ES" sz="2800" b="1">
                <a:solidFill>
                  <a:srgbClr val="B4001B"/>
                </a:solidFill>
                <a:latin typeface="+mj-lt"/>
              </a:defRPr>
            </a:lvl3pPr>
            <a:lvl4pPr>
              <a:defRPr lang="es-ES" sz="2800" b="1">
                <a:solidFill>
                  <a:srgbClr val="B4001B"/>
                </a:solidFill>
                <a:latin typeface="+mj-lt"/>
              </a:defRPr>
            </a:lvl4pPr>
            <a:lvl5pPr>
              <a:defRPr lang="es-ES" sz="2800" b="1">
                <a:solidFill>
                  <a:srgbClr val="B4001B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"/>
            </a:pPr>
            <a:r>
              <a:rPr lang="es-ES"/>
              <a:t>Paso 3</a:t>
            </a:r>
            <a:endParaRPr lang="es-ES" dirty="0"/>
          </a:p>
        </p:txBody>
      </p:sp>
      <p:sp>
        <p:nvSpPr>
          <p:cNvPr id="82" name="Marcador de texto 67">
            <a:extLst>
              <a:ext uri="{FF2B5EF4-FFF2-40B4-BE49-F238E27FC236}">
                <a16:creationId xmlns:a16="http://schemas.microsoft.com/office/drawing/2014/main" id="{1863E5AC-A2CE-4EFB-9433-5F599B2B061F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5153990" y="3580663"/>
            <a:ext cx="1697037" cy="1414919"/>
          </a:xfrm>
        </p:spPr>
        <p:txBody>
          <a:bodyPr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" sz="1500" b="0" i="1">
                <a:solidFill>
                  <a:schemeClr val="accent3"/>
                </a:solidFill>
                <a:latin typeface="+mn-lt"/>
              </a:defRPr>
            </a:lvl1pPr>
            <a:lvl2pPr>
              <a:defRPr lang="es-ES" sz="2800" b="1">
                <a:solidFill>
                  <a:srgbClr val="B4001B"/>
                </a:solidFill>
                <a:latin typeface="+mj-lt"/>
              </a:defRPr>
            </a:lvl2pPr>
            <a:lvl3pPr>
              <a:defRPr lang="es-ES" sz="2800" b="1">
                <a:solidFill>
                  <a:srgbClr val="B4001B"/>
                </a:solidFill>
                <a:latin typeface="+mj-lt"/>
              </a:defRPr>
            </a:lvl3pPr>
            <a:lvl4pPr>
              <a:defRPr lang="es-ES" sz="2800" b="1">
                <a:solidFill>
                  <a:srgbClr val="B4001B"/>
                </a:solidFill>
                <a:latin typeface="+mj-lt"/>
              </a:defRPr>
            </a:lvl4pPr>
            <a:lvl5pPr>
              <a:defRPr lang="es-ES" sz="2800" b="1">
                <a:solidFill>
                  <a:srgbClr val="B4001B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"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71" name="Marcador de texto 67">
            <a:extLst>
              <a:ext uri="{FF2B5EF4-FFF2-40B4-BE49-F238E27FC236}">
                <a16:creationId xmlns:a16="http://schemas.microsoft.com/office/drawing/2014/main" id="{166A426C-5268-45E2-8D57-A0DC553E018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7231051" y="2489256"/>
            <a:ext cx="1697037" cy="450850"/>
          </a:xfrm>
        </p:spPr>
        <p:txBody>
          <a:bodyPr rtlCol="0">
            <a:noAutofit/>
          </a:bodyPr>
          <a:lstStyle>
            <a:lvl1pPr marL="0" indent="0">
              <a:buNone/>
              <a:defRPr lang="es-ES" sz="2800" b="1">
                <a:solidFill>
                  <a:schemeClr val="accent1"/>
                </a:solidFill>
                <a:latin typeface="+mj-lt"/>
              </a:defRPr>
            </a:lvl1pPr>
            <a:lvl2pPr>
              <a:defRPr lang="es-ES" sz="2800" b="1">
                <a:solidFill>
                  <a:srgbClr val="B4001B"/>
                </a:solidFill>
                <a:latin typeface="+mj-lt"/>
              </a:defRPr>
            </a:lvl2pPr>
            <a:lvl3pPr>
              <a:defRPr lang="es-ES" sz="2800" b="1">
                <a:solidFill>
                  <a:srgbClr val="B4001B"/>
                </a:solidFill>
                <a:latin typeface="+mj-lt"/>
              </a:defRPr>
            </a:lvl3pPr>
            <a:lvl4pPr>
              <a:defRPr lang="es-ES" sz="2800" b="1">
                <a:solidFill>
                  <a:srgbClr val="B4001B"/>
                </a:solidFill>
                <a:latin typeface="+mj-lt"/>
              </a:defRPr>
            </a:lvl4pPr>
            <a:lvl5pPr>
              <a:defRPr lang="es-ES" sz="2800" b="1">
                <a:solidFill>
                  <a:srgbClr val="B4001B"/>
                </a:solidFill>
                <a:latin typeface="+mj-lt"/>
              </a:defRPr>
            </a:lvl5pPr>
          </a:lstStyle>
          <a:p>
            <a:pPr lvl="0" rtl="0"/>
            <a:r>
              <a:rPr lang="es-ES"/>
              <a:t>20XX</a:t>
            </a:r>
            <a:endParaRPr lang="es-ES" dirty="0"/>
          </a:p>
        </p:txBody>
      </p:sp>
      <p:sp>
        <p:nvSpPr>
          <p:cNvPr id="78" name="Marcador de texto 67">
            <a:extLst>
              <a:ext uri="{FF2B5EF4-FFF2-40B4-BE49-F238E27FC236}">
                <a16:creationId xmlns:a16="http://schemas.microsoft.com/office/drawing/2014/main" id="{84AA07B3-267A-4EF3-884B-C7811E2A82E2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233186" y="3176106"/>
            <a:ext cx="1697037" cy="368946"/>
          </a:xfrm>
        </p:spPr>
        <p:txBody>
          <a:bodyPr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" sz="1800" b="1">
                <a:solidFill>
                  <a:schemeClr val="accent3"/>
                </a:solidFill>
                <a:latin typeface="+mj-lt"/>
              </a:defRPr>
            </a:lvl1pPr>
            <a:lvl2pPr>
              <a:defRPr lang="es-ES" sz="2800" b="1">
                <a:solidFill>
                  <a:srgbClr val="B4001B"/>
                </a:solidFill>
                <a:latin typeface="+mj-lt"/>
              </a:defRPr>
            </a:lvl2pPr>
            <a:lvl3pPr>
              <a:defRPr lang="es-ES" sz="2800" b="1">
                <a:solidFill>
                  <a:srgbClr val="B4001B"/>
                </a:solidFill>
                <a:latin typeface="+mj-lt"/>
              </a:defRPr>
            </a:lvl3pPr>
            <a:lvl4pPr>
              <a:defRPr lang="es-ES" sz="2800" b="1">
                <a:solidFill>
                  <a:srgbClr val="B4001B"/>
                </a:solidFill>
                <a:latin typeface="+mj-lt"/>
              </a:defRPr>
            </a:lvl4pPr>
            <a:lvl5pPr>
              <a:defRPr lang="es-ES" sz="2800" b="1">
                <a:solidFill>
                  <a:srgbClr val="B4001B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"/>
            </a:pPr>
            <a:r>
              <a:rPr lang="es-ES"/>
              <a:t>Paso 4</a:t>
            </a:r>
            <a:endParaRPr lang="es-ES" dirty="0"/>
          </a:p>
        </p:txBody>
      </p:sp>
      <p:sp>
        <p:nvSpPr>
          <p:cNvPr id="83" name="Marcador de texto 67">
            <a:extLst>
              <a:ext uri="{FF2B5EF4-FFF2-40B4-BE49-F238E27FC236}">
                <a16:creationId xmlns:a16="http://schemas.microsoft.com/office/drawing/2014/main" id="{8200DF41-88E6-45EF-AE9D-B56233AD17E6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7231051" y="3580663"/>
            <a:ext cx="1697037" cy="1414919"/>
          </a:xfrm>
        </p:spPr>
        <p:txBody>
          <a:bodyPr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" sz="1500" b="0" i="1">
                <a:solidFill>
                  <a:schemeClr val="accent3"/>
                </a:solidFill>
                <a:latin typeface="+mn-lt"/>
              </a:defRPr>
            </a:lvl1pPr>
            <a:lvl2pPr>
              <a:defRPr lang="es-ES" sz="2800" b="1">
                <a:solidFill>
                  <a:srgbClr val="B4001B"/>
                </a:solidFill>
                <a:latin typeface="+mj-lt"/>
              </a:defRPr>
            </a:lvl2pPr>
            <a:lvl3pPr>
              <a:defRPr lang="es-ES" sz="2800" b="1">
                <a:solidFill>
                  <a:srgbClr val="B4001B"/>
                </a:solidFill>
                <a:latin typeface="+mj-lt"/>
              </a:defRPr>
            </a:lvl3pPr>
            <a:lvl4pPr>
              <a:defRPr lang="es-ES" sz="2800" b="1">
                <a:solidFill>
                  <a:srgbClr val="B4001B"/>
                </a:solidFill>
                <a:latin typeface="+mj-lt"/>
              </a:defRPr>
            </a:lvl4pPr>
            <a:lvl5pPr>
              <a:defRPr lang="es-ES" sz="2800" b="1">
                <a:solidFill>
                  <a:srgbClr val="B4001B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"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72" name="Marcador de texto 67">
            <a:extLst>
              <a:ext uri="{FF2B5EF4-FFF2-40B4-BE49-F238E27FC236}">
                <a16:creationId xmlns:a16="http://schemas.microsoft.com/office/drawing/2014/main" id="{27F6FCF2-4954-4E07-BD4A-54040E169886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9308112" y="2489256"/>
            <a:ext cx="1697037" cy="450850"/>
          </a:xfrm>
        </p:spPr>
        <p:txBody>
          <a:bodyPr rtlCol="0">
            <a:noAutofit/>
          </a:bodyPr>
          <a:lstStyle>
            <a:lvl1pPr marL="0" indent="0">
              <a:buNone/>
              <a:defRPr lang="es-ES" sz="2800" b="1">
                <a:solidFill>
                  <a:schemeClr val="accent1"/>
                </a:solidFill>
                <a:latin typeface="+mj-lt"/>
              </a:defRPr>
            </a:lvl1pPr>
            <a:lvl2pPr>
              <a:defRPr lang="es-ES" sz="2800" b="1">
                <a:solidFill>
                  <a:srgbClr val="B4001B"/>
                </a:solidFill>
                <a:latin typeface="+mj-lt"/>
              </a:defRPr>
            </a:lvl2pPr>
            <a:lvl3pPr>
              <a:defRPr lang="es-ES" sz="2800" b="1">
                <a:solidFill>
                  <a:srgbClr val="B4001B"/>
                </a:solidFill>
                <a:latin typeface="+mj-lt"/>
              </a:defRPr>
            </a:lvl3pPr>
            <a:lvl4pPr>
              <a:defRPr lang="es-ES" sz="2800" b="1">
                <a:solidFill>
                  <a:srgbClr val="B4001B"/>
                </a:solidFill>
                <a:latin typeface="+mj-lt"/>
              </a:defRPr>
            </a:lvl4pPr>
            <a:lvl5pPr>
              <a:defRPr lang="es-ES" sz="2800" b="1">
                <a:solidFill>
                  <a:srgbClr val="B4001B"/>
                </a:solidFill>
                <a:latin typeface="+mj-lt"/>
              </a:defRPr>
            </a:lvl5pPr>
          </a:lstStyle>
          <a:p>
            <a:pPr lvl="0" rtl="0"/>
            <a:r>
              <a:rPr lang="es-ES"/>
              <a:t>20XX</a:t>
            </a:r>
            <a:endParaRPr lang="es-ES" dirty="0"/>
          </a:p>
        </p:txBody>
      </p:sp>
      <p:sp>
        <p:nvSpPr>
          <p:cNvPr id="79" name="Marcador de texto 67">
            <a:extLst>
              <a:ext uri="{FF2B5EF4-FFF2-40B4-BE49-F238E27FC236}">
                <a16:creationId xmlns:a16="http://schemas.microsoft.com/office/drawing/2014/main" id="{9752F311-54E4-4A2F-A676-CE541AC3AF22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9310247" y="3176106"/>
            <a:ext cx="1697037" cy="368946"/>
          </a:xfrm>
        </p:spPr>
        <p:txBody>
          <a:bodyPr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" sz="1800" b="1">
                <a:solidFill>
                  <a:schemeClr val="accent3"/>
                </a:solidFill>
                <a:latin typeface="+mj-lt"/>
              </a:defRPr>
            </a:lvl1pPr>
            <a:lvl2pPr>
              <a:defRPr lang="es-ES" sz="2800" b="1">
                <a:solidFill>
                  <a:srgbClr val="B4001B"/>
                </a:solidFill>
                <a:latin typeface="+mj-lt"/>
              </a:defRPr>
            </a:lvl2pPr>
            <a:lvl3pPr>
              <a:defRPr lang="es-ES" sz="2800" b="1">
                <a:solidFill>
                  <a:srgbClr val="B4001B"/>
                </a:solidFill>
                <a:latin typeface="+mj-lt"/>
              </a:defRPr>
            </a:lvl3pPr>
            <a:lvl4pPr>
              <a:defRPr lang="es-ES" sz="2800" b="1">
                <a:solidFill>
                  <a:srgbClr val="B4001B"/>
                </a:solidFill>
                <a:latin typeface="+mj-lt"/>
              </a:defRPr>
            </a:lvl4pPr>
            <a:lvl5pPr>
              <a:defRPr lang="es-ES" sz="2800" b="1">
                <a:solidFill>
                  <a:srgbClr val="B4001B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"/>
            </a:pPr>
            <a:r>
              <a:rPr lang="es-ES"/>
              <a:t>Paso 5</a:t>
            </a:r>
            <a:endParaRPr lang="es-ES" dirty="0"/>
          </a:p>
        </p:txBody>
      </p:sp>
      <p:sp>
        <p:nvSpPr>
          <p:cNvPr id="84" name="Marcador de texto 67">
            <a:extLst>
              <a:ext uri="{FF2B5EF4-FFF2-40B4-BE49-F238E27FC236}">
                <a16:creationId xmlns:a16="http://schemas.microsoft.com/office/drawing/2014/main" id="{293395E1-4412-462F-9A23-3BEF7CCC2498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9308112" y="3580663"/>
            <a:ext cx="1697037" cy="1414919"/>
          </a:xfrm>
        </p:spPr>
        <p:txBody>
          <a:bodyPr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" sz="1500" b="0" i="1">
                <a:solidFill>
                  <a:schemeClr val="accent3"/>
                </a:solidFill>
                <a:latin typeface="+mn-lt"/>
              </a:defRPr>
            </a:lvl1pPr>
            <a:lvl2pPr>
              <a:defRPr lang="es-ES" sz="2800" b="1">
                <a:solidFill>
                  <a:srgbClr val="B4001B"/>
                </a:solidFill>
                <a:latin typeface="+mj-lt"/>
              </a:defRPr>
            </a:lvl2pPr>
            <a:lvl3pPr>
              <a:defRPr lang="es-ES" sz="2800" b="1">
                <a:solidFill>
                  <a:srgbClr val="B4001B"/>
                </a:solidFill>
                <a:latin typeface="+mj-lt"/>
              </a:defRPr>
            </a:lvl3pPr>
            <a:lvl4pPr>
              <a:defRPr lang="es-ES" sz="2800" b="1">
                <a:solidFill>
                  <a:srgbClr val="B4001B"/>
                </a:solidFill>
                <a:latin typeface="+mj-lt"/>
              </a:defRPr>
            </a:lvl4pPr>
            <a:lvl5pPr>
              <a:defRPr lang="es-ES" sz="2800" b="1">
                <a:solidFill>
                  <a:srgbClr val="B4001B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s-ES"/>
            </a:pPr>
            <a:r>
              <a:rPr lang="es-ES"/>
              <a:t>Haga clic para modificar los estilos de texto del patrón</a:t>
            </a:r>
          </a:p>
        </p:txBody>
      </p: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DA423E63-093D-4A99-8C31-28E180F8111E}"/>
              </a:ext>
            </a:extLst>
          </p:cNvPr>
          <p:cNvCxnSpPr>
            <a:cxnSpLocks/>
          </p:cNvCxnSpPr>
          <p:nvPr userDrawn="1"/>
        </p:nvCxnSpPr>
        <p:spPr>
          <a:xfrm>
            <a:off x="919331" y="2404913"/>
            <a:ext cx="11304000" cy="0"/>
          </a:xfrm>
          <a:prstGeom prst="line">
            <a:avLst/>
          </a:prstGeom>
          <a:ln w="19050">
            <a:solidFill>
              <a:srgbClr val="9399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F79A9D-F468-4B5C-9092-EE37C9E34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es-ES">
                <a:solidFill>
                  <a:schemeClr val="accent3"/>
                </a:solidFill>
              </a:defRPr>
            </a:lvl1pPr>
          </a:lstStyle>
          <a:p>
            <a:fld id="{6FD58008-9ED7-4813-8B13-EE23FFF7A65F}" type="datetime1">
              <a:rPr lang="es-ES" smtClean="0"/>
              <a:pPr/>
              <a:t>02/06/2023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650B2E-E157-4C0C-94EB-9A67DEC03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0D0389-9377-4F66-90DE-3BF0280F5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4F4E0FEE-E42D-435A-A441-DBC63D7AFC28}" type="slidenum">
              <a:rPr lang="es-ES" smtClean="0"/>
              <a:t>‹Nº›</a:t>
            </a:fld>
            <a:endParaRPr lang="es-ES" dirty="0"/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id="{045D4B62-FDA7-488E-8EA0-68805217F9F0}"/>
              </a:ext>
            </a:extLst>
          </p:cNvPr>
          <p:cNvGrpSpPr/>
          <p:nvPr userDrawn="1"/>
        </p:nvGrpSpPr>
        <p:grpSpPr>
          <a:xfrm>
            <a:off x="9128023" y="2331516"/>
            <a:ext cx="137160" cy="2999323"/>
            <a:chOff x="882917" y="2474883"/>
            <a:chExt cx="137160" cy="2999323"/>
          </a:xfrm>
        </p:grpSpPr>
        <p:cxnSp>
          <p:nvCxnSpPr>
            <p:cNvPr id="39" name="Conector recto 38">
              <a:extLst>
                <a:ext uri="{FF2B5EF4-FFF2-40B4-BE49-F238E27FC236}">
                  <a16:creationId xmlns:a16="http://schemas.microsoft.com/office/drawing/2014/main" id="{EE9FF919-D5B6-40BE-8340-99395C67A80B}"/>
                </a:ext>
              </a:extLst>
            </p:cNvPr>
            <p:cNvCxnSpPr/>
            <p:nvPr userDrawn="1"/>
          </p:nvCxnSpPr>
          <p:spPr>
            <a:xfrm>
              <a:off x="951497" y="2543463"/>
              <a:ext cx="0" cy="289864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Elipse 39">
              <a:extLst>
                <a:ext uri="{FF2B5EF4-FFF2-40B4-BE49-F238E27FC236}">
                  <a16:creationId xmlns:a16="http://schemas.microsoft.com/office/drawing/2014/main" id="{4744F83E-0A7E-487F-94AD-18862D8C1DA5}"/>
                </a:ext>
              </a:extLst>
            </p:cNvPr>
            <p:cNvSpPr/>
            <p:nvPr userDrawn="1"/>
          </p:nvSpPr>
          <p:spPr>
            <a:xfrm>
              <a:off x="882917" y="2474883"/>
              <a:ext cx="137160" cy="1371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/>
            </a:p>
          </p:txBody>
        </p:sp>
        <p:sp>
          <p:nvSpPr>
            <p:cNvPr id="41" name="Elipse 40">
              <a:extLst>
                <a:ext uri="{FF2B5EF4-FFF2-40B4-BE49-F238E27FC236}">
                  <a16:creationId xmlns:a16="http://schemas.microsoft.com/office/drawing/2014/main" id="{2604EFAD-8591-44A8-B023-93F6CBAA8FBB}"/>
                </a:ext>
              </a:extLst>
            </p:cNvPr>
            <p:cNvSpPr/>
            <p:nvPr userDrawn="1"/>
          </p:nvSpPr>
          <p:spPr>
            <a:xfrm>
              <a:off x="882917" y="5337046"/>
              <a:ext cx="137160" cy="1371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/>
            </a:p>
          </p:txBody>
        </p:sp>
      </p:grp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FCC36F7E-FD23-48F3-A09A-9CC43031B561}"/>
              </a:ext>
            </a:extLst>
          </p:cNvPr>
          <p:cNvCxnSpPr>
            <a:cxnSpLocks/>
          </p:cNvCxnSpPr>
          <p:nvPr userDrawn="1"/>
        </p:nvCxnSpPr>
        <p:spPr>
          <a:xfrm>
            <a:off x="951496" y="3032671"/>
            <a:ext cx="11240503" cy="0"/>
          </a:xfrm>
          <a:prstGeom prst="line">
            <a:avLst/>
          </a:prstGeom>
          <a:ln w="7239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upo 64">
            <a:extLst>
              <a:ext uri="{FF2B5EF4-FFF2-40B4-BE49-F238E27FC236}">
                <a16:creationId xmlns:a16="http://schemas.microsoft.com/office/drawing/2014/main" id="{6A1B849D-4DD4-48E2-919C-6D027EBF0C55}"/>
              </a:ext>
            </a:extLst>
          </p:cNvPr>
          <p:cNvGrpSpPr/>
          <p:nvPr userDrawn="1"/>
        </p:nvGrpSpPr>
        <p:grpSpPr>
          <a:xfrm>
            <a:off x="813989" y="2331516"/>
            <a:ext cx="137162" cy="2999323"/>
            <a:chOff x="882915" y="2453736"/>
            <a:chExt cx="137162" cy="2999323"/>
          </a:xfrm>
        </p:grpSpPr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2735FDD3-D29F-4144-B941-C78FD2EDEC8F}"/>
                </a:ext>
              </a:extLst>
            </p:cNvPr>
            <p:cNvCxnSpPr/>
            <p:nvPr userDrawn="1"/>
          </p:nvCxnSpPr>
          <p:spPr>
            <a:xfrm>
              <a:off x="951497" y="2522316"/>
              <a:ext cx="0" cy="289864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BCCA69E7-7E62-48D3-BECA-3195D6013009}"/>
                </a:ext>
              </a:extLst>
            </p:cNvPr>
            <p:cNvSpPr/>
            <p:nvPr userDrawn="1"/>
          </p:nvSpPr>
          <p:spPr>
            <a:xfrm>
              <a:off x="882915" y="2453736"/>
              <a:ext cx="137160" cy="1371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/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7372AC68-B45F-427C-BCD5-D1C11A81DEFD}"/>
                </a:ext>
              </a:extLst>
            </p:cNvPr>
            <p:cNvSpPr/>
            <p:nvPr userDrawn="1"/>
          </p:nvSpPr>
          <p:spPr>
            <a:xfrm>
              <a:off x="882917" y="5315899"/>
              <a:ext cx="137160" cy="1371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/>
            </a:p>
          </p:txBody>
        </p:sp>
      </p:grpSp>
      <p:grpSp>
        <p:nvGrpSpPr>
          <p:cNvPr id="49" name="Grupo 48">
            <a:extLst>
              <a:ext uri="{FF2B5EF4-FFF2-40B4-BE49-F238E27FC236}">
                <a16:creationId xmlns:a16="http://schemas.microsoft.com/office/drawing/2014/main" id="{063908B3-7B94-471C-A3B6-4DD1BAD057EC}"/>
              </a:ext>
            </a:extLst>
          </p:cNvPr>
          <p:cNvGrpSpPr/>
          <p:nvPr userDrawn="1"/>
        </p:nvGrpSpPr>
        <p:grpSpPr>
          <a:xfrm>
            <a:off x="750918" y="2898634"/>
            <a:ext cx="265176" cy="265176"/>
            <a:chOff x="818907" y="3062958"/>
            <a:chExt cx="265176" cy="265176"/>
          </a:xfrm>
        </p:grpSpPr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4EBB9D0A-1778-4373-AD41-62E890959DCF}"/>
                </a:ext>
              </a:extLst>
            </p:cNvPr>
            <p:cNvSpPr/>
            <p:nvPr userDrawn="1"/>
          </p:nvSpPr>
          <p:spPr>
            <a:xfrm>
              <a:off x="818907" y="3062958"/>
              <a:ext cx="265176" cy="2651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/>
            </a:p>
          </p:txBody>
        </p:sp>
        <p:sp>
          <p:nvSpPr>
            <p:cNvPr id="48" name="Elipse 47">
              <a:extLst>
                <a:ext uri="{FF2B5EF4-FFF2-40B4-BE49-F238E27FC236}">
                  <a16:creationId xmlns:a16="http://schemas.microsoft.com/office/drawing/2014/main" id="{5C3271EA-E74D-4A74-B991-5C50166C37A5}"/>
                </a:ext>
              </a:extLst>
            </p:cNvPr>
            <p:cNvSpPr/>
            <p:nvPr userDrawn="1"/>
          </p:nvSpPr>
          <p:spPr>
            <a:xfrm>
              <a:off x="882915" y="3126966"/>
              <a:ext cx="137160" cy="1371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/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F9A6FF48-4AA4-4CD2-B31D-B7049F9C4092}"/>
              </a:ext>
            </a:extLst>
          </p:cNvPr>
          <p:cNvGrpSpPr/>
          <p:nvPr userDrawn="1"/>
        </p:nvGrpSpPr>
        <p:grpSpPr>
          <a:xfrm>
            <a:off x="2908500" y="2331516"/>
            <a:ext cx="137160" cy="2999323"/>
            <a:chOff x="882917" y="2474883"/>
            <a:chExt cx="137160" cy="2999323"/>
          </a:xfrm>
        </p:grpSpPr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9E7874F7-CC98-4D64-8517-87F53501C42F}"/>
                </a:ext>
              </a:extLst>
            </p:cNvPr>
            <p:cNvCxnSpPr/>
            <p:nvPr userDrawn="1"/>
          </p:nvCxnSpPr>
          <p:spPr>
            <a:xfrm>
              <a:off x="951497" y="2543463"/>
              <a:ext cx="0" cy="289864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86453AEA-ACAA-4861-B099-D90257B9BAF8}"/>
                </a:ext>
              </a:extLst>
            </p:cNvPr>
            <p:cNvSpPr/>
            <p:nvPr userDrawn="1"/>
          </p:nvSpPr>
          <p:spPr>
            <a:xfrm>
              <a:off x="882917" y="2474883"/>
              <a:ext cx="137160" cy="1371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/>
            </a:p>
          </p:txBody>
        </p:sp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CA8484F9-DBBB-48DB-8CBC-A0E91BBD8207}"/>
                </a:ext>
              </a:extLst>
            </p:cNvPr>
            <p:cNvSpPr/>
            <p:nvPr userDrawn="1"/>
          </p:nvSpPr>
          <p:spPr>
            <a:xfrm>
              <a:off x="882917" y="5337046"/>
              <a:ext cx="137160" cy="1371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/>
            </a:p>
          </p:txBody>
        </p: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787AB91B-1402-478A-9277-84A12987C1FE}"/>
              </a:ext>
            </a:extLst>
          </p:cNvPr>
          <p:cNvGrpSpPr/>
          <p:nvPr userDrawn="1"/>
        </p:nvGrpSpPr>
        <p:grpSpPr>
          <a:xfrm>
            <a:off x="2847246" y="2898634"/>
            <a:ext cx="265176" cy="265176"/>
            <a:chOff x="818907" y="3062958"/>
            <a:chExt cx="265176" cy="265176"/>
          </a:xfrm>
        </p:grpSpPr>
        <p:sp>
          <p:nvSpPr>
            <p:cNvPr id="51" name="Elipse 50">
              <a:extLst>
                <a:ext uri="{FF2B5EF4-FFF2-40B4-BE49-F238E27FC236}">
                  <a16:creationId xmlns:a16="http://schemas.microsoft.com/office/drawing/2014/main" id="{BEFCF036-CEA4-48A8-A00F-9F64AE548ED0}"/>
                </a:ext>
              </a:extLst>
            </p:cNvPr>
            <p:cNvSpPr/>
            <p:nvPr userDrawn="1"/>
          </p:nvSpPr>
          <p:spPr>
            <a:xfrm>
              <a:off x="818907" y="3062958"/>
              <a:ext cx="265176" cy="2651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/>
            </a:p>
          </p:txBody>
        </p:sp>
        <p:sp>
          <p:nvSpPr>
            <p:cNvPr id="52" name="Elipse 51">
              <a:extLst>
                <a:ext uri="{FF2B5EF4-FFF2-40B4-BE49-F238E27FC236}">
                  <a16:creationId xmlns:a16="http://schemas.microsoft.com/office/drawing/2014/main" id="{5EE24256-9159-4D60-B60A-3498FC98CD09}"/>
                </a:ext>
              </a:extLst>
            </p:cNvPr>
            <p:cNvSpPr/>
            <p:nvPr userDrawn="1"/>
          </p:nvSpPr>
          <p:spPr>
            <a:xfrm>
              <a:off x="882915" y="3126966"/>
              <a:ext cx="137160" cy="1371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/>
            </a:p>
          </p:txBody>
        </p: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FA8C6DB1-44F7-483A-950F-B873D1D5B8D3}"/>
              </a:ext>
            </a:extLst>
          </p:cNvPr>
          <p:cNvGrpSpPr/>
          <p:nvPr userDrawn="1"/>
        </p:nvGrpSpPr>
        <p:grpSpPr>
          <a:xfrm>
            <a:off x="9064951" y="2898634"/>
            <a:ext cx="265176" cy="265176"/>
            <a:chOff x="818907" y="3062958"/>
            <a:chExt cx="265176" cy="265176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E71AB570-1EDA-457E-B564-1F63367035D0}"/>
                </a:ext>
              </a:extLst>
            </p:cNvPr>
            <p:cNvSpPr/>
            <p:nvPr userDrawn="1"/>
          </p:nvSpPr>
          <p:spPr>
            <a:xfrm>
              <a:off x="818907" y="3062958"/>
              <a:ext cx="265176" cy="2651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/>
            </a:p>
          </p:txBody>
        </p:sp>
        <p:sp>
          <p:nvSpPr>
            <p:cNvPr id="55" name="Elipse 54">
              <a:extLst>
                <a:ext uri="{FF2B5EF4-FFF2-40B4-BE49-F238E27FC236}">
                  <a16:creationId xmlns:a16="http://schemas.microsoft.com/office/drawing/2014/main" id="{01CF7F51-5306-450B-9581-297B7DA95359}"/>
                </a:ext>
              </a:extLst>
            </p:cNvPr>
            <p:cNvSpPr/>
            <p:nvPr userDrawn="1"/>
          </p:nvSpPr>
          <p:spPr>
            <a:xfrm>
              <a:off x="882915" y="3126966"/>
              <a:ext cx="137160" cy="1371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/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D88F938B-6889-476B-9F04-50877A3FFB94}"/>
              </a:ext>
            </a:extLst>
          </p:cNvPr>
          <p:cNvGrpSpPr/>
          <p:nvPr userDrawn="1"/>
        </p:nvGrpSpPr>
        <p:grpSpPr>
          <a:xfrm>
            <a:off x="5003010" y="2331516"/>
            <a:ext cx="137160" cy="2999323"/>
            <a:chOff x="882917" y="2474883"/>
            <a:chExt cx="137160" cy="2999323"/>
          </a:xfrm>
        </p:grpSpPr>
        <p:cxnSp>
          <p:nvCxnSpPr>
            <p:cNvPr id="31" name="Conector recto 30">
              <a:extLst>
                <a:ext uri="{FF2B5EF4-FFF2-40B4-BE49-F238E27FC236}">
                  <a16:creationId xmlns:a16="http://schemas.microsoft.com/office/drawing/2014/main" id="{979342DA-D3C1-4717-B6CC-2654C333D29D}"/>
                </a:ext>
              </a:extLst>
            </p:cNvPr>
            <p:cNvCxnSpPr/>
            <p:nvPr userDrawn="1"/>
          </p:nvCxnSpPr>
          <p:spPr>
            <a:xfrm>
              <a:off x="951497" y="2543463"/>
              <a:ext cx="0" cy="289864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8CB6D1AF-ADDB-42D5-BEB9-99A7EE070255}"/>
                </a:ext>
              </a:extLst>
            </p:cNvPr>
            <p:cNvSpPr/>
            <p:nvPr userDrawn="1"/>
          </p:nvSpPr>
          <p:spPr>
            <a:xfrm>
              <a:off x="882917" y="2474883"/>
              <a:ext cx="137160" cy="1371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C986ED45-F31E-4EB9-BB0F-3079602EB4A2}"/>
                </a:ext>
              </a:extLst>
            </p:cNvPr>
            <p:cNvSpPr/>
            <p:nvPr userDrawn="1"/>
          </p:nvSpPr>
          <p:spPr>
            <a:xfrm>
              <a:off x="882917" y="5337046"/>
              <a:ext cx="137160" cy="1371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/>
            </a:p>
          </p:txBody>
        </p:sp>
      </p:grpSp>
      <p:sp>
        <p:nvSpPr>
          <p:cNvPr id="57" name="Elipse 56">
            <a:extLst>
              <a:ext uri="{FF2B5EF4-FFF2-40B4-BE49-F238E27FC236}">
                <a16:creationId xmlns:a16="http://schemas.microsoft.com/office/drawing/2014/main" id="{923CFC93-94E9-4366-8810-F0ACAFD54CFD}"/>
              </a:ext>
            </a:extLst>
          </p:cNvPr>
          <p:cNvSpPr/>
          <p:nvPr userDrawn="1"/>
        </p:nvSpPr>
        <p:spPr>
          <a:xfrm>
            <a:off x="4938426" y="2898634"/>
            <a:ext cx="265176" cy="26517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algn="ctr" rtl="0"/>
            <a:endParaRPr lang="es-ES"/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id="{0D6790E5-47B0-4794-ADB1-4FC8402D665C}"/>
              </a:ext>
            </a:extLst>
          </p:cNvPr>
          <p:cNvSpPr/>
          <p:nvPr userDrawn="1"/>
        </p:nvSpPr>
        <p:spPr>
          <a:xfrm>
            <a:off x="5002434" y="2962642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algn="ctr" rtl="0"/>
            <a:endParaRPr lang="es-ES"/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596C3237-54C9-480C-AABB-5A95AB84DF38}"/>
              </a:ext>
            </a:extLst>
          </p:cNvPr>
          <p:cNvGrpSpPr/>
          <p:nvPr userDrawn="1"/>
        </p:nvGrpSpPr>
        <p:grpSpPr>
          <a:xfrm>
            <a:off x="7097520" y="2331516"/>
            <a:ext cx="137160" cy="2999323"/>
            <a:chOff x="882917" y="2474883"/>
            <a:chExt cx="137160" cy="2999323"/>
          </a:xfrm>
        </p:grpSpPr>
        <p:cxnSp>
          <p:nvCxnSpPr>
            <p:cNvPr id="35" name="Conector recto 34">
              <a:extLst>
                <a:ext uri="{FF2B5EF4-FFF2-40B4-BE49-F238E27FC236}">
                  <a16:creationId xmlns:a16="http://schemas.microsoft.com/office/drawing/2014/main" id="{2B1C5BC3-88E2-4319-B05B-55A77D959B8C}"/>
                </a:ext>
              </a:extLst>
            </p:cNvPr>
            <p:cNvCxnSpPr/>
            <p:nvPr userDrawn="1"/>
          </p:nvCxnSpPr>
          <p:spPr>
            <a:xfrm>
              <a:off x="951497" y="2543463"/>
              <a:ext cx="0" cy="289864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75AD3DDE-89C5-4CB3-A7C4-52A77D798D0A}"/>
                </a:ext>
              </a:extLst>
            </p:cNvPr>
            <p:cNvSpPr/>
            <p:nvPr userDrawn="1"/>
          </p:nvSpPr>
          <p:spPr>
            <a:xfrm>
              <a:off x="882917" y="2474883"/>
              <a:ext cx="137160" cy="1371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/>
            </a:p>
          </p:txBody>
        </p:sp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E492ADD7-891E-47B3-B12A-0B729BD59B7C}"/>
                </a:ext>
              </a:extLst>
            </p:cNvPr>
            <p:cNvSpPr/>
            <p:nvPr userDrawn="1"/>
          </p:nvSpPr>
          <p:spPr>
            <a:xfrm>
              <a:off x="882917" y="5337046"/>
              <a:ext cx="137160" cy="1371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/>
            </a:p>
          </p:txBody>
        </p:sp>
      </p:grpSp>
      <p:grpSp>
        <p:nvGrpSpPr>
          <p:cNvPr id="59" name="Grupo 58">
            <a:extLst>
              <a:ext uri="{FF2B5EF4-FFF2-40B4-BE49-F238E27FC236}">
                <a16:creationId xmlns:a16="http://schemas.microsoft.com/office/drawing/2014/main" id="{46626098-B638-41DE-A19F-347385124AF0}"/>
              </a:ext>
            </a:extLst>
          </p:cNvPr>
          <p:cNvGrpSpPr/>
          <p:nvPr userDrawn="1"/>
        </p:nvGrpSpPr>
        <p:grpSpPr>
          <a:xfrm>
            <a:off x="7036590" y="2898634"/>
            <a:ext cx="265176" cy="265176"/>
            <a:chOff x="821985" y="3062284"/>
            <a:chExt cx="265176" cy="265176"/>
          </a:xfrm>
        </p:grpSpPr>
        <p:sp>
          <p:nvSpPr>
            <p:cNvPr id="60" name="Elipse 59">
              <a:extLst>
                <a:ext uri="{FF2B5EF4-FFF2-40B4-BE49-F238E27FC236}">
                  <a16:creationId xmlns:a16="http://schemas.microsoft.com/office/drawing/2014/main" id="{BFDD77FF-4A87-4A8F-9110-8D6977A8ED44}"/>
                </a:ext>
              </a:extLst>
            </p:cNvPr>
            <p:cNvSpPr/>
            <p:nvPr userDrawn="1"/>
          </p:nvSpPr>
          <p:spPr>
            <a:xfrm>
              <a:off x="821985" y="3062284"/>
              <a:ext cx="265176" cy="2651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/>
            </a:p>
          </p:txBody>
        </p:sp>
        <p:sp>
          <p:nvSpPr>
            <p:cNvPr id="61" name="Elipse 60">
              <a:extLst>
                <a:ext uri="{FF2B5EF4-FFF2-40B4-BE49-F238E27FC236}">
                  <a16:creationId xmlns:a16="http://schemas.microsoft.com/office/drawing/2014/main" id="{D6ECC322-F330-4C26-AC6A-506672D90A6F}"/>
                </a:ext>
              </a:extLst>
            </p:cNvPr>
            <p:cNvSpPr/>
            <p:nvPr userDrawn="1"/>
          </p:nvSpPr>
          <p:spPr>
            <a:xfrm>
              <a:off x="885993" y="3126292"/>
              <a:ext cx="137160" cy="1371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s-ES"/>
              </a:defPPr>
            </a:lstStyle>
            <a:p>
              <a:pPr algn="ctr" rtl="0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319740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  <p15:guide id="2" pos="551">
          <p15:clr>
            <a:srgbClr val="FBAE40"/>
          </p15:clr>
        </p15:guide>
        <p15:guide id="3" pos="7080">
          <p15:clr>
            <a:srgbClr val="FBAE40"/>
          </p15:clr>
        </p15:guide>
        <p15:guide id="4" orient="horz" pos="374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36B2-E9F9-4B3E-8451-CACAA85E17C2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953A-2A79-419B-B870-1C53E53BBD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7984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36B2-E9F9-4B3E-8451-CACAA85E17C2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953A-2A79-419B-B870-1C53E53BBD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6236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36B2-E9F9-4B3E-8451-CACAA85E17C2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953A-2A79-419B-B870-1C53E53BBD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4323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36B2-E9F9-4B3E-8451-CACAA85E17C2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953A-2A79-419B-B870-1C53E53BBD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8422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36B2-E9F9-4B3E-8451-CACAA85E17C2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953A-2A79-419B-B870-1C53E53BBD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8952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36B2-E9F9-4B3E-8451-CACAA85E17C2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953A-2A79-419B-B870-1C53E53BBD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3675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36B2-E9F9-4B3E-8451-CACAA85E17C2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953A-2A79-419B-B870-1C53E53BBD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3942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36B2-E9F9-4B3E-8451-CACAA85E17C2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953A-2A79-419B-B870-1C53E53BBD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950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A36B2-E9F9-4B3E-8451-CACAA85E17C2}" type="datetimeFigureOut">
              <a:rPr lang="es-ES" smtClean="0"/>
              <a:t>02/06/2023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36E953A-2A79-419B-B870-1C53E53BBD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9933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jp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.jpe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diagramQuickStyle" Target="../diagrams/quickStyle5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4.xml"/><Relationship Id="rId12" Type="http://schemas.openxmlformats.org/officeDocument/2006/relationships/diagramLayout" Target="../diagrams/layout5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11" Type="http://schemas.openxmlformats.org/officeDocument/2006/relationships/diagramData" Target="../diagrams/data5.xml"/><Relationship Id="rId5" Type="http://schemas.openxmlformats.org/officeDocument/2006/relationships/diagramLayout" Target="../diagrams/layout4.xml"/><Relationship Id="rId15" Type="http://schemas.microsoft.com/office/2007/relationships/diagramDrawing" Target="../diagrams/drawing5.xml"/><Relationship Id="rId10" Type="http://schemas.openxmlformats.org/officeDocument/2006/relationships/image" Target="../media/image16.png"/><Relationship Id="rId4" Type="http://schemas.openxmlformats.org/officeDocument/2006/relationships/diagramData" Target="../diagrams/data4.xml"/><Relationship Id="rId9" Type="http://schemas.openxmlformats.org/officeDocument/2006/relationships/image" Target="../media/image15.png"/><Relationship Id="rId14" Type="http://schemas.openxmlformats.org/officeDocument/2006/relationships/diagramColors" Target="../diagrams/colors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hyperlink" Target="https://www.linkedin.com/posts/tribunal-de-cuentas-de-espa%C3%B1a_tribunaldecuentas-informestcu-fiscalizacion-activity-7062369528336269313-PlO9?utm_source=share&amp;utm_medium=member_desktop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hyperlink" Target="https://pixabay.com/es/tick-mark-corregir-elecci%C3%B3n-signo-40143/" TargetMode="Externa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18.png"/><Relationship Id="rId4" Type="http://schemas.openxmlformats.org/officeDocument/2006/relationships/diagramLayout" Target="../diagrams/layout6.xml"/><Relationship Id="rId9" Type="http://schemas.openxmlformats.org/officeDocument/2006/relationships/hyperlink" Target="https://rincondelmagoypoeta.blogspot.com/2018/07/calor-mas-calor-todo-el-calor.html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gesvinromero.com/2018/03/24/planificacion-docente-el-modelo-t-articulo/" TargetMode="External"/><Relationship Id="rId13" Type="http://schemas.openxmlformats.org/officeDocument/2006/relationships/image" Target="../media/image23.jpg"/><Relationship Id="rId3" Type="http://schemas.openxmlformats.org/officeDocument/2006/relationships/diagramLayout" Target="../diagrams/layout7.xml"/><Relationship Id="rId7" Type="http://schemas.openxmlformats.org/officeDocument/2006/relationships/image" Target="../media/image20.jpg"/><Relationship Id="rId12" Type="http://schemas.openxmlformats.org/officeDocument/2006/relationships/hyperlink" Target="http://folblogg.blogspot.com/p/unidad-de-trabajo-14.html" TargetMode="Externa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openxmlformats.org/officeDocument/2006/relationships/image" Target="../media/image22.png"/><Relationship Id="rId5" Type="http://schemas.openxmlformats.org/officeDocument/2006/relationships/diagramColors" Target="../diagrams/colors7.xml"/><Relationship Id="rId10" Type="http://schemas.openxmlformats.org/officeDocument/2006/relationships/hyperlink" Target="https://www.privacidadlogica.es/tag/plazos-de-conservacion/" TargetMode="Externa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21.jpg"/><Relationship Id="rId14" Type="http://schemas.openxmlformats.org/officeDocument/2006/relationships/hyperlink" Target="https://www.consultorartesano.com/2020/10/mas-datos-mas-despilfarro-la-preocupacion-de-davenport-y-redman-sobre-la-calidad-de-los-datos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395F603-CE7C-AD70-BA07-CB70A2B634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3" t="18666" r="42417" b="52523"/>
          <a:stretch/>
        </p:blipFill>
        <p:spPr>
          <a:xfrm>
            <a:off x="1796859" y="404857"/>
            <a:ext cx="8270777" cy="2565315"/>
          </a:xfrm>
          <a:prstGeom prst="rect">
            <a:avLst/>
          </a:prstGeom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1CC4091-6A41-2F4F-BAF1-D9E3E71FE908}"/>
              </a:ext>
            </a:extLst>
          </p:cNvPr>
          <p:cNvSpPr txBox="1"/>
          <p:nvPr/>
        </p:nvSpPr>
        <p:spPr>
          <a:xfrm>
            <a:off x="5093129" y="4779794"/>
            <a:ext cx="5670957" cy="1943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JAVIER GARCIA DE LLANO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Cuerpo Superior de Auditores del Tribunal de Cuentas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JULIA VERA MOURE: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Cuerpo Superior de Auditores del Tribunal de Cuentas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951D16-DBB6-09DB-7D6E-98ECCE395A3F}"/>
              </a:ext>
            </a:extLst>
          </p:cNvPr>
          <p:cNvSpPr txBox="1"/>
          <p:nvPr/>
        </p:nvSpPr>
        <p:spPr>
          <a:xfrm>
            <a:off x="110455" y="3095923"/>
            <a:ext cx="120815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FISCALIZACIONES EXPRÉS:</a:t>
            </a:r>
          </a:p>
          <a:p>
            <a:pPr algn="ctr"/>
            <a:r>
              <a:rPr lang="es-ES" sz="2400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CASO PRÁCTICO DE INFORME DE FISCALIZACIÓN EN MATERIA DE PREVENCIÓN</a:t>
            </a:r>
          </a:p>
          <a:p>
            <a:pPr algn="ctr"/>
            <a:r>
              <a:rPr lang="es-ES" sz="2400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DE INCENDIOS FORESTALES</a:t>
            </a:r>
            <a:endParaRPr lang="es-ES" sz="24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79D16DC-5288-0E7F-384B-905F2CD98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925" y="6050086"/>
            <a:ext cx="2609623" cy="403057"/>
          </a:xfrm>
          <a:prstGeom prst="rect">
            <a:avLst/>
          </a:prstGeom>
        </p:spPr>
      </p:pic>
      <p:pic>
        <p:nvPicPr>
          <p:cNvPr id="8" name="Imagen 7" descr="Imagen que contiene frente, firmar, azul, calle&#10;&#10;Descripción generada automáticamente">
            <a:extLst>
              <a:ext uri="{FF2B5EF4-FFF2-40B4-BE49-F238E27FC236}">
                <a16:creationId xmlns:a16="http://schemas.microsoft.com/office/drawing/2014/main" id="{96BCB9E0-D38F-CBF8-A4D2-3D517A167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42" y="5504045"/>
            <a:ext cx="179959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28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9FD90D9-0777-4927-90C9-E837E6773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Imagen 19" descr="Dos bomberos rociando agua a alta presión al fuego">
            <a:extLst>
              <a:ext uri="{FF2B5EF4-FFF2-40B4-BE49-F238E27FC236}">
                <a16:creationId xmlns:a16="http://schemas.microsoft.com/office/drawing/2014/main" id="{A19649F0-BBC8-5D5D-FF64-9397FD464F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9" r="5833" b="-1"/>
          <a:stretch/>
        </p:blipFill>
        <p:spPr>
          <a:xfrm>
            <a:off x="1" y="10"/>
            <a:ext cx="4128963" cy="6857990"/>
          </a:xfrm>
          <a:custGeom>
            <a:avLst/>
            <a:gdLst/>
            <a:ahLst/>
            <a:cxnLst/>
            <a:rect l="l" t="t" r="r" b="b"/>
            <a:pathLst>
              <a:path w="4128963" h="6858000">
                <a:moveTo>
                  <a:pt x="0" y="0"/>
                </a:moveTo>
                <a:lnTo>
                  <a:pt x="4128963" y="0"/>
                </a:lnTo>
                <a:lnTo>
                  <a:pt x="206038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4" name="Imagen 13" descr="Luz del sol en el bosque">
            <a:extLst>
              <a:ext uri="{FF2B5EF4-FFF2-40B4-BE49-F238E27FC236}">
                <a16:creationId xmlns:a16="http://schemas.microsoft.com/office/drawing/2014/main" id="{EDB0AB87-60D4-DA35-A319-4F0AA0A4A7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9" r="31113" b="-1"/>
          <a:stretch/>
        </p:blipFill>
        <p:spPr>
          <a:xfrm>
            <a:off x="8063037" y="10"/>
            <a:ext cx="4128963" cy="6857990"/>
          </a:xfrm>
          <a:custGeom>
            <a:avLst/>
            <a:gdLst/>
            <a:ahLst/>
            <a:cxnLst/>
            <a:rect l="l" t="t" r="r" b="b"/>
            <a:pathLst>
              <a:path w="4128963" h="6858000">
                <a:moveTo>
                  <a:pt x="2068579" y="0"/>
                </a:moveTo>
                <a:lnTo>
                  <a:pt x="4128963" y="0"/>
                </a:lnTo>
                <a:lnTo>
                  <a:pt x="412896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7" name="Parallelogram 26">
            <a:extLst>
              <a:ext uri="{FF2B5EF4-FFF2-40B4-BE49-F238E27FC236}">
                <a16:creationId xmlns:a16="http://schemas.microsoft.com/office/drawing/2014/main" id="{F92D073F-0FE7-41B7-ADCD-5CE16DEEE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12897" y="3589867"/>
            <a:ext cx="9382540" cy="2177879"/>
          </a:xfrm>
          <a:prstGeom prst="parallelogram">
            <a:avLst>
              <a:gd name="adj" fmla="val 31571"/>
            </a:avLst>
          </a:prstGeom>
          <a:solidFill>
            <a:schemeClr val="bg1">
              <a:alpha val="9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568741B-CE6C-5640-9622-4821759F5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0807" y="4113470"/>
            <a:ext cx="7659888" cy="765867"/>
          </a:xfrm>
        </p:spPr>
        <p:txBody>
          <a:bodyPr>
            <a:normAutofit/>
          </a:bodyPr>
          <a:lstStyle/>
          <a:p>
            <a:pPr algn="ctr"/>
            <a:r>
              <a:rPr lang="es-ES" sz="4400"/>
              <a:t>FIN</a:t>
            </a:r>
            <a:endParaRPr lang="es-ES" sz="44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6E9456A-2BE4-20E2-62B5-57C423110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0807" y="4879335"/>
            <a:ext cx="7659888" cy="390969"/>
          </a:xfrm>
        </p:spPr>
        <p:txBody>
          <a:bodyPr>
            <a:normAutofit/>
          </a:bodyPr>
          <a:lstStyle/>
          <a:p>
            <a:r>
              <a:rPr lang="es-ES" sz="1600"/>
              <a:t>MUCHAS GRACIAS POR VUESTRA ATENCIÓN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4183992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31">
            <a:extLst>
              <a:ext uri="{FF2B5EF4-FFF2-40B4-BE49-F238E27FC236}">
                <a16:creationId xmlns:a16="http://schemas.microsoft.com/office/drawing/2014/main" id="{D82A9BC7-EEAF-49AD-B91B-FB498202B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Imagen 26" descr="Laberinto de setos">
            <a:extLst>
              <a:ext uri="{FF2B5EF4-FFF2-40B4-BE49-F238E27FC236}">
                <a16:creationId xmlns:a16="http://schemas.microsoft.com/office/drawing/2014/main" id="{4B502CFC-0F9B-4248-EE69-0E678979EE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7" r="8164"/>
          <a:stretch/>
        </p:blipFill>
        <p:spPr>
          <a:xfrm>
            <a:off x="20" y="10"/>
            <a:ext cx="7497313" cy="6857990"/>
          </a:xfrm>
          <a:prstGeom prst="rect">
            <a:avLst/>
          </a:prstGeom>
        </p:spPr>
      </p:pic>
      <p:sp>
        <p:nvSpPr>
          <p:cNvPr id="48" name="Freeform: Shape 33">
            <a:extLst>
              <a:ext uri="{FF2B5EF4-FFF2-40B4-BE49-F238E27FC236}">
                <a16:creationId xmlns:a16="http://schemas.microsoft.com/office/drawing/2014/main" id="{B4D7A11D-7A08-4A91-B386-CCE5F20E3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265037"/>
            <a:ext cx="5912339" cy="2882670"/>
          </a:xfrm>
          <a:custGeom>
            <a:avLst/>
            <a:gdLst>
              <a:gd name="connsiteX0" fmla="*/ 0 w 5912339"/>
              <a:gd name="connsiteY0" fmla="*/ 0 h 2882670"/>
              <a:gd name="connsiteX1" fmla="*/ 5912339 w 5912339"/>
              <a:gd name="connsiteY1" fmla="*/ 0 h 2882670"/>
              <a:gd name="connsiteX2" fmla="*/ 5055350 w 5912339"/>
              <a:gd name="connsiteY2" fmla="*/ 2882670 h 2882670"/>
              <a:gd name="connsiteX3" fmla="*/ 0 w 5912339"/>
              <a:gd name="connsiteY3" fmla="*/ 2882670 h 288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2339" h="2882670">
                <a:moveTo>
                  <a:pt x="0" y="0"/>
                </a:moveTo>
                <a:lnTo>
                  <a:pt x="5912339" y="0"/>
                </a:lnTo>
                <a:lnTo>
                  <a:pt x="5055350" y="2882670"/>
                </a:lnTo>
                <a:lnTo>
                  <a:pt x="0" y="288267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715292A-7FC9-7259-D8DA-CFD5AC3D876C}"/>
              </a:ext>
            </a:extLst>
          </p:cNvPr>
          <p:cNvSpPr txBox="1"/>
          <p:nvPr/>
        </p:nvSpPr>
        <p:spPr>
          <a:xfrm>
            <a:off x="534955" y="2768082"/>
            <a:ext cx="4590661" cy="125652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ÍNDICE</a:t>
            </a:r>
          </a:p>
        </p:txBody>
      </p:sp>
      <p:pic>
        <p:nvPicPr>
          <p:cNvPr id="11" name="Imagen 10" descr="Hidroavión en un lago nublado">
            <a:extLst>
              <a:ext uri="{FF2B5EF4-FFF2-40B4-BE49-F238E27FC236}">
                <a16:creationId xmlns:a16="http://schemas.microsoft.com/office/drawing/2014/main" id="{7410C850-45BD-5BFF-A6BE-4B4990D8E4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r="4171" b="3"/>
          <a:stretch/>
        </p:blipFill>
        <p:spPr>
          <a:xfrm>
            <a:off x="7472672" y="3396343"/>
            <a:ext cx="4694666" cy="3428990"/>
          </a:xfrm>
          <a:prstGeom prst="rect">
            <a:avLst/>
          </a:prstGeom>
        </p:spPr>
      </p:pic>
      <p:pic>
        <p:nvPicPr>
          <p:cNvPr id="25" name="Imagen 24" descr="Persona caminando por el bosque">
            <a:extLst>
              <a:ext uri="{FF2B5EF4-FFF2-40B4-BE49-F238E27FC236}">
                <a16:creationId xmlns:a16="http://schemas.microsoft.com/office/drawing/2014/main" id="{96F6338B-F792-BB31-9C53-25B4847A1E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6" r="2" b="2"/>
          <a:stretch/>
        </p:blipFill>
        <p:spPr>
          <a:xfrm>
            <a:off x="7501129" y="-32662"/>
            <a:ext cx="4690872" cy="3429000"/>
          </a:xfrm>
          <a:prstGeom prst="rect">
            <a:avLst/>
          </a:prstGeom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62766009-F205-A43C-FDDA-665574E047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0881364"/>
              </p:ext>
            </p:extLst>
          </p:nvPr>
        </p:nvGraphicFramePr>
        <p:xfrm>
          <a:off x="1560352" y="1031846"/>
          <a:ext cx="9362114" cy="5536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034088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FD6FA4A1-809B-A773-F621-C79B88EA7C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019048"/>
              </p:ext>
            </p:extLst>
          </p:nvPr>
        </p:nvGraphicFramePr>
        <p:xfrm>
          <a:off x="1616364" y="1542473"/>
          <a:ext cx="5730568" cy="4289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" name="CuadroTexto 23">
            <a:extLst>
              <a:ext uri="{FF2B5EF4-FFF2-40B4-BE49-F238E27FC236}">
                <a16:creationId xmlns:a16="http://schemas.microsoft.com/office/drawing/2014/main" id="{4A6F52B2-114C-E7E2-0350-5F0EA7ABAF6E}"/>
              </a:ext>
            </a:extLst>
          </p:cNvPr>
          <p:cNvSpPr txBox="1"/>
          <p:nvPr/>
        </p:nvSpPr>
        <p:spPr>
          <a:xfrm>
            <a:off x="1222714" y="375781"/>
            <a:ext cx="9344075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sz="4400" dirty="0"/>
              <a:t>¿QUÉ ES UNA FISCALIZACIÓN EXPRÉS?</a:t>
            </a:r>
          </a:p>
        </p:txBody>
      </p:sp>
      <p:pic>
        <p:nvPicPr>
          <p:cNvPr id="2" name="Imagen 1" descr="Interfaz de usuario gráfica, Aplicación, PowerPoint&#10;&#10;Descripción generada automáticamente">
            <a:extLst>
              <a:ext uri="{FF2B5EF4-FFF2-40B4-BE49-F238E27FC236}">
                <a16:creationId xmlns:a16="http://schemas.microsoft.com/office/drawing/2014/main" id="{084BCC2E-DFE2-D424-BF24-E24FCC7347F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384" t="40765" r="20619" b="30131"/>
          <a:stretch/>
        </p:blipFill>
        <p:spPr bwMode="auto">
          <a:xfrm>
            <a:off x="7821352" y="2201060"/>
            <a:ext cx="3538455" cy="27596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0235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uadroTexto 23">
            <a:extLst>
              <a:ext uri="{FF2B5EF4-FFF2-40B4-BE49-F238E27FC236}">
                <a16:creationId xmlns:a16="http://schemas.microsoft.com/office/drawing/2014/main" id="{4A6F52B2-114C-E7E2-0350-5F0EA7ABAF6E}"/>
              </a:ext>
            </a:extLst>
          </p:cNvPr>
          <p:cNvSpPr txBox="1"/>
          <p:nvPr/>
        </p:nvSpPr>
        <p:spPr>
          <a:xfrm>
            <a:off x="1214325" y="342206"/>
            <a:ext cx="9344075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S" sz="4400" dirty="0"/>
              <a:t>ANTECEDENTES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8A7A3D2-D871-9A6C-E3F5-4F19544C0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944" y="1029319"/>
            <a:ext cx="9070111" cy="1613434"/>
          </a:xfrm>
          <a:prstGeom prst="rect">
            <a:avLst/>
          </a:prstGeom>
        </p:spPr>
      </p:pic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D3A662BE-CDAA-4C47-D5AF-5CBF8FF756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6068363"/>
              </p:ext>
            </p:extLst>
          </p:nvPr>
        </p:nvGraphicFramePr>
        <p:xfrm>
          <a:off x="2491571" y="3082701"/>
          <a:ext cx="7734649" cy="3229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Elipse 17">
            <a:extLst>
              <a:ext uri="{FF2B5EF4-FFF2-40B4-BE49-F238E27FC236}">
                <a16:creationId xmlns:a16="http://schemas.microsoft.com/office/drawing/2014/main" id="{58A16990-8A3A-D461-0D65-7E39CAF8F282}"/>
              </a:ext>
            </a:extLst>
          </p:cNvPr>
          <p:cNvSpPr/>
          <p:nvPr/>
        </p:nvSpPr>
        <p:spPr>
          <a:xfrm>
            <a:off x="994137" y="2987750"/>
            <a:ext cx="10729519" cy="35726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Flecha: hacia abajo 22">
            <a:extLst>
              <a:ext uri="{FF2B5EF4-FFF2-40B4-BE49-F238E27FC236}">
                <a16:creationId xmlns:a16="http://schemas.microsoft.com/office/drawing/2014/main" id="{CD73F300-FE86-FC59-D387-3D8FD846A22F}"/>
              </a:ext>
            </a:extLst>
          </p:cNvPr>
          <p:cNvSpPr/>
          <p:nvPr/>
        </p:nvSpPr>
        <p:spPr>
          <a:xfrm rot="2008827">
            <a:off x="9933966" y="3000991"/>
            <a:ext cx="857747" cy="911593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9412A43-62E1-909B-90CF-625576B44434}"/>
              </a:ext>
            </a:extLst>
          </p:cNvPr>
          <p:cNvSpPr txBox="1"/>
          <p:nvPr/>
        </p:nvSpPr>
        <p:spPr>
          <a:xfrm rot="1782274">
            <a:off x="10223210" y="2803084"/>
            <a:ext cx="1128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MATICES</a:t>
            </a:r>
          </a:p>
        </p:txBody>
      </p:sp>
    </p:spTree>
    <p:extLst>
      <p:ext uri="{BB962C8B-B14F-4D97-AF65-F5344CB8AC3E}">
        <p14:creationId xmlns:p14="http://schemas.microsoft.com/office/powerpoint/2010/main" val="4071785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uadroTexto 23">
            <a:extLst>
              <a:ext uri="{FF2B5EF4-FFF2-40B4-BE49-F238E27FC236}">
                <a16:creationId xmlns:a16="http://schemas.microsoft.com/office/drawing/2014/main" id="{4A6F52B2-114C-E7E2-0350-5F0EA7ABAF6E}"/>
              </a:ext>
            </a:extLst>
          </p:cNvPr>
          <p:cNvSpPr txBox="1"/>
          <p:nvPr/>
        </p:nvSpPr>
        <p:spPr>
          <a:xfrm>
            <a:off x="1214325" y="510004"/>
            <a:ext cx="9344075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s-ES" sz="4400" dirty="0"/>
              <a:t>ANTECEDENTES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A82596E-C759-61C8-1B29-3F812F279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29" y="1547648"/>
            <a:ext cx="2990850" cy="49625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4D56CAC-D9EA-DC7E-95AD-4817B35F8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855" y="137365"/>
            <a:ext cx="4544291" cy="1784168"/>
          </a:xfrm>
          <a:prstGeom prst="rect">
            <a:avLst/>
          </a:prstGeom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2616B52-85B3-2B04-6335-FB4056179E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2425873"/>
              </p:ext>
            </p:extLst>
          </p:nvPr>
        </p:nvGraphicFramePr>
        <p:xfrm>
          <a:off x="3181883" y="2571458"/>
          <a:ext cx="4161026" cy="2738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id="{DC078835-0321-0D03-A546-DFC3F63E0A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1268" y="2599131"/>
            <a:ext cx="4835116" cy="285956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15287EF-ABC6-4FC8-7B83-8203DA498B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4226" y="2118520"/>
            <a:ext cx="4482157" cy="499781"/>
          </a:xfrm>
          <a:prstGeom prst="rect">
            <a:avLst/>
          </a:prstGeom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CD340144-057D-B540-82C0-426CA320E3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9997599"/>
              </p:ext>
            </p:extLst>
          </p:nvPr>
        </p:nvGraphicFramePr>
        <p:xfrm>
          <a:off x="1282312" y="3100495"/>
          <a:ext cx="7516958" cy="1591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2416833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6D4E23-F409-4691-84CD-C0C52AD3F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1178" y="595088"/>
            <a:ext cx="10417588" cy="793932"/>
          </a:xfrm>
        </p:spPr>
        <p:txBody>
          <a:bodyPr rtlCol="0">
            <a:normAutofit fontScale="90000"/>
          </a:bodyPr>
          <a:lstStyle>
            <a:defPPr>
              <a:defRPr lang="es-ES"/>
            </a:defPPr>
          </a:lstStyle>
          <a:p>
            <a:pPr algn="ctr"/>
            <a:r>
              <a:rPr lang="es-ES" sz="4400" dirty="0"/>
              <a:t>          </a:t>
            </a:r>
            <a:br>
              <a:rPr lang="es-ES" sz="4400" dirty="0"/>
            </a:br>
            <a:br>
              <a:rPr lang="es-ES" sz="4400" dirty="0"/>
            </a:br>
            <a:br>
              <a:rPr lang="es-ES" sz="4400" dirty="0"/>
            </a:br>
            <a:r>
              <a:rPr lang="es-ES" sz="4400" dirty="0"/>
              <a:t> </a:t>
            </a:r>
            <a:br>
              <a:rPr lang="es-ES" sz="4400" dirty="0"/>
            </a:br>
            <a:r>
              <a:rPr lang="es-ES" sz="4900" b="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CASO PRÁCTICO PREVENCIÓN INCENDIOS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26B88A-CA53-4491-9D51-BD04EBF2F4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35" y="1768255"/>
            <a:ext cx="8617176" cy="481916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solidFill>
                  <a:schemeClr val="tx1"/>
                </a:solidFill>
              </a:rPr>
              <a:t>Cronograma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FA04035-833F-47A3-9B42-8D3A786CD6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9868" y="2489256"/>
            <a:ext cx="1884020" cy="450850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sz="2400" dirty="0">
                <a:solidFill>
                  <a:schemeClr val="tx1"/>
                </a:solidFill>
              </a:rPr>
              <a:t>21/12/2022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D627327C-3A41-4D1E-A5CE-D0A5F32812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02003" y="3176106"/>
            <a:ext cx="1958173" cy="368946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600" dirty="0">
                <a:solidFill>
                  <a:schemeClr val="accent3"/>
                </a:solidFill>
              </a:rPr>
              <a:t>   </a:t>
            </a:r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BE904312-F9B9-4F27-8665-50D0641FBE5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99868" y="3640835"/>
            <a:ext cx="1697037" cy="1414919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dirty="0">
                <a:solidFill>
                  <a:schemeClr val="accent3"/>
                </a:solidFill>
              </a:rPr>
              <a:t>ACUERDO DE INICIO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B969FF3-8FFE-4E02-8E2A-BEDDF86909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76929" y="2489256"/>
            <a:ext cx="1884020" cy="368946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sz="2400" dirty="0">
                <a:solidFill>
                  <a:schemeClr val="tx1"/>
                </a:solidFill>
              </a:rPr>
              <a:t>26/01/2023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CD850A20-E11B-4BD8-8CD9-BF9B430BE6E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79064" y="3176106"/>
            <a:ext cx="1903641" cy="368946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600" dirty="0">
                <a:solidFill>
                  <a:schemeClr val="accent3"/>
                </a:solidFill>
              </a:rPr>
              <a:t>   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EEF11A1D-EB73-4B08-8ADD-1B50D40FC18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076929" y="3640835"/>
            <a:ext cx="1697037" cy="1414919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APROBACIÓN DE DIRECTRICES TÉCNICAS</a:t>
            </a:r>
            <a:endParaRPr lang="es-ES" dirty="0">
              <a:solidFill>
                <a:schemeClr val="accent3"/>
              </a:solidFill>
            </a:endParaRP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1EB50FA0-8BDD-46C8-99F1-A2927A8655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3990" y="2489256"/>
            <a:ext cx="1884020" cy="450850"/>
          </a:xfrm>
        </p:spPr>
        <p:txBody>
          <a:bodyPr rtlCol="0"/>
          <a:lstStyle>
            <a:defPPr>
              <a:defRPr lang="es-ES"/>
            </a:defPPr>
          </a:lstStyle>
          <a:p>
            <a:pPr algn="ctr" rtl="0"/>
            <a:r>
              <a:rPr lang="es-ES" sz="2400" dirty="0">
                <a:solidFill>
                  <a:schemeClr val="tx1"/>
                </a:solidFill>
              </a:rPr>
              <a:t>08/03/2023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7BE427F9-9DA3-442F-9E6F-54A21B401D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56125" y="3176106"/>
            <a:ext cx="1988594" cy="368946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600" dirty="0">
                <a:solidFill>
                  <a:schemeClr val="accent3"/>
                </a:solidFill>
              </a:rPr>
              <a:t>   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16E9DC07-6080-4AF6-8CFB-03465BE57D4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153990" y="3640835"/>
            <a:ext cx="1697037" cy="1414919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ENVÍO ANTEPROYECTO DE INFORME A ALEGACIONES</a:t>
            </a:r>
            <a:endParaRPr lang="es-ES" dirty="0">
              <a:solidFill>
                <a:schemeClr val="accent3"/>
              </a:solidFill>
            </a:endParaRP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53D9E183-E0BA-4EFB-909C-B21CDB3298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31051" y="2489256"/>
            <a:ext cx="1884020" cy="450850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2400" dirty="0">
                <a:solidFill>
                  <a:schemeClr val="tx1"/>
                </a:solidFill>
              </a:rPr>
              <a:t>30/03/2023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245462CD-F97C-4BB7-AF35-E94CC36595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33186" y="3176106"/>
            <a:ext cx="1988594" cy="368946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600" dirty="0">
                <a:solidFill>
                  <a:schemeClr val="accent3"/>
                </a:solidFill>
              </a:rPr>
              <a:t>   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DF398F53-954F-4FC0-88A5-32A456A33D3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231051" y="3640835"/>
            <a:ext cx="1697037" cy="1414919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>
                <a:solidFill>
                  <a:schemeClr val="accent3"/>
                </a:solidFill>
              </a:rPr>
              <a:t>ENVÍO PROYECTO DE INFORME A OBSERVACIONES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6D2C7FD2-2A48-41BD-B107-E8DDA37CB1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308112" y="2489256"/>
            <a:ext cx="1884020" cy="450850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2400" dirty="0">
                <a:solidFill>
                  <a:schemeClr val="tx1"/>
                </a:solidFill>
              </a:rPr>
              <a:t>27/04/2023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81F78730-06AC-4CBB-B56A-013A42F5F6E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10247" y="3176106"/>
            <a:ext cx="2038519" cy="368946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1600" dirty="0">
                <a:solidFill>
                  <a:schemeClr val="accent3"/>
                </a:solidFill>
              </a:rPr>
              <a:t>  </a:t>
            </a:r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4DD7473F-5C97-4494-8F24-D313570F369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308112" y="3640835"/>
            <a:ext cx="1697037" cy="1414919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solidFill>
                  <a:schemeClr val="tx1"/>
                </a:solidFill>
              </a:rPr>
              <a:t>APROBACIÓN DEL INFORME POR EL PLENO DEL TRIBUNAL DE CUENTAS</a:t>
            </a:r>
          </a:p>
        </p:txBody>
      </p:sp>
      <p:sp>
        <p:nvSpPr>
          <p:cNvPr id="19" name="Marcador de fecha 23">
            <a:extLst>
              <a:ext uri="{FF2B5EF4-FFF2-40B4-BE49-F238E27FC236}">
                <a16:creationId xmlns:a16="http://schemas.microsoft.com/office/drawing/2014/main" id="{0FEFECD0-607B-4783-EA9D-53E50C9F86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V="1">
            <a:off x="8303764" y="6191074"/>
            <a:ext cx="1108683" cy="71837"/>
          </a:xfrm>
        </p:spPr>
        <p:txBody>
          <a:bodyPr rtlCol="0"/>
          <a:lstStyle/>
          <a:p>
            <a:pPr rtl="0"/>
            <a:r>
              <a:rPr lang="es" dirty="0"/>
              <a:t>   </a:t>
            </a:r>
            <a:endParaRPr lang="ru-RU" dirty="0"/>
          </a:p>
        </p:txBody>
      </p:sp>
      <p:sp>
        <p:nvSpPr>
          <p:cNvPr id="14" name="Marcador de pie de página 24">
            <a:extLst>
              <a:ext uri="{FF2B5EF4-FFF2-40B4-BE49-F238E27FC236}">
                <a16:creationId xmlns:a16="http://schemas.microsoft.com/office/drawing/2014/main" id="{8CD63D2F-0B1A-0F19-F825-32DE60446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32242" y="5916905"/>
            <a:ext cx="2743200" cy="252698"/>
          </a:xfrm>
        </p:spPr>
        <p:txBody>
          <a:bodyPr rtlCol="0"/>
          <a:lstStyle/>
          <a:p>
            <a:pPr rtl="0"/>
            <a:r>
              <a:rPr lang="es-ES" dirty="0"/>
              <a:t>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9390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F4EE0D-A3B2-CCEC-B841-797CB1752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63" y="2176063"/>
            <a:ext cx="4255475" cy="3663829"/>
          </a:xfrm>
        </p:spPr>
        <p:txBody>
          <a:bodyPr>
            <a:normAutofit/>
          </a:bodyPr>
          <a:lstStyle/>
          <a:p>
            <a:pPr algn="ctr"/>
            <a:br>
              <a:rPr lang="es-ES" sz="4000" b="1" dirty="0"/>
            </a:br>
            <a:r>
              <a:rPr lang="es-ES" sz="4000" b="1" dirty="0">
                <a:hlinkClick r:id="rId2"/>
              </a:rPr>
              <a:t>OPORTUNIDAD</a:t>
            </a:r>
            <a:br>
              <a:rPr lang="es-ES" sz="4000" b="1" dirty="0"/>
            </a:br>
            <a:r>
              <a:rPr lang="es-ES" sz="4000" b="1" dirty="0"/>
              <a:t>FISCALIZACIÓN EXPRÉS</a:t>
            </a:r>
            <a:br>
              <a:rPr lang="es-ES" sz="4000" b="1" dirty="0"/>
            </a:br>
            <a:endParaRPr lang="es-ES" sz="4000" b="1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D5EF4949-FA7A-8D18-52B2-2187EF4B5A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9281961"/>
              </p:ext>
            </p:extLst>
          </p:nvPr>
        </p:nvGraphicFramePr>
        <p:xfrm>
          <a:off x="4308117" y="135331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Imagen que contiene reloj, firmar, hombre&#10;&#10;Descripción generada automáticamente">
            <a:extLst>
              <a:ext uri="{FF2B5EF4-FFF2-40B4-BE49-F238E27FC236}">
                <a16:creationId xmlns:a16="http://schemas.microsoft.com/office/drawing/2014/main" id="{9CB26289-4999-66BC-5B1F-1F0A7330CA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591269" y="4113791"/>
            <a:ext cx="1647444" cy="1194529"/>
          </a:xfrm>
          <a:prstGeom prst="rect">
            <a:avLst/>
          </a:prstGeom>
        </p:spPr>
      </p:pic>
      <p:pic>
        <p:nvPicPr>
          <p:cNvPr id="13" name="Imagen 12" descr="Forma, Flecha&#10;&#10;Descripción generada automáticamente">
            <a:extLst>
              <a:ext uri="{FF2B5EF4-FFF2-40B4-BE49-F238E27FC236}">
                <a16:creationId xmlns:a16="http://schemas.microsoft.com/office/drawing/2014/main" id="{307131E2-84D7-81A5-9762-1B1E005E9D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7865841" y="4007978"/>
            <a:ext cx="1173827" cy="1300342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38308292-B4D7-F4B3-47A5-6DF609E67F33}"/>
              </a:ext>
            </a:extLst>
          </p:cNvPr>
          <p:cNvSpPr txBox="1">
            <a:spLocks/>
          </p:cNvSpPr>
          <p:nvPr/>
        </p:nvSpPr>
        <p:spPr>
          <a:xfrm>
            <a:off x="460124" y="-72355"/>
            <a:ext cx="10417588" cy="79393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defPPr>
              <a:defRPr lang="es-ES"/>
            </a:defPPr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4400" dirty="0"/>
              <a:t>          </a:t>
            </a:r>
            <a:br>
              <a:rPr lang="es-ES" sz="4400" dirty="0"/>
            </a:br>
            <a:br>
              <a:rPr lang="es-ES" sz="4400" dirty="0"/>
            </a:br>
            <a:br>
              <a:rPr lang="es-ES" sz="4400" dirty="0"/>
            </a:br>
            <a:r>
              <a:rPr lang="es-ES" sz="4400" dirty="0"/>
              <a:t> </a:t>
            </a:r>
            <a:br>
              <a:rPr lang="es-ES" sz="4400" dirty="0"/>
            </a:br>
            <a:r>
              <a:rPr lang="es-ES" sz="176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CASO PRÁCTICO PREVENCIÓN INCENDIOS</a:t>
            </a:r>
          </a:p>
        </p:txBody>
      </p:sp>
    </p:spTree>
    <p:extLst>
      <p:ext uri="{BB962C8B-B14F-4D97-AF65-F5344CB8AC3E}">
        <p14:creationId xmlns:p14="http://schemas.microsoft.com/office/powerpoint/2010/main" val="2252894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24C983-7657-5149-2CB4-8073A5828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70" y="1401510"/>
            <a:ext cx="8596668" cy="1320800"/>
          </a:xfrm>
        </p:spPr>
        <p:txBody>
          <a:bodyPr/>
          <a:lstStyle/>
          <a:p>
            <a:pPr algn="ctr"/>
            <a:r>
              <a:rPr lang="es-ES" b="1" dirty="0"/>
              <a:t>PRINCIPALES CONCLUSIONES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5D02DDB-DC66-D26B-52B8-C5B0144AB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6168" y="2217593"/>
            <a:ext cx="7239000" cy="386921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A8DD8453-58E9-CD64-5918-3F6294A1C7AA}"/>
              </a:ext>
            </a:extLst>
          </p:cNvPr>
          <p:cNvSpPr/>
          <p:nvPr/>
        </p:nvSpPr>
        <p:spPr>
          <a:xfrm>
            <a:off x="8703028" y="2531449"/>
            <a:ext cx="2525140" cy="13255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Incumplimiento medidas artículo 48.4 y 48.5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1E0C63E3-6764-CFF0-C439-D875830B4102}"/>
              </a:ext>
            </a:extLst>
          </p:cNvPr>
          <p:cNvSpPr/>
          <p:nvPr/>
        </p:nvSpPr>
        <p:spPr>
          <a:xfrm>
            <a:off x="8734840" y="4326551"/>
            <a:ext cx="2461516" cy="13255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Financiación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320F54CB-8D5F-06B4-B4CA-9199AF973D18}"/>
              </a:ext>
            </a:extLst>
          </p:cNvPr>
          <p:cNvSpPr txBox="1">
            <a:spLocks/>
          </p:cNvSpPr>
          <p:nvPr/>
        </p:nvSpPr>
        <p:spPr>
          <a:xfrm>
            <a:off x="183033" y="-22735"/>
            <a:ext cx="10417588" cy="79393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defPPr>
              <a:defRPr lang="es-ES"/>
            </a:defPPr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4400" dirty="0"/>
              <a:t>          </a:t>
            </a:r>
            <a:br>
              <a:rPr lang="es-ES" sz="4400" dirty="0"/>
            </a:br>
            <a:br>
              <a:rPr lang="es-ES" sz="4400" dirty="0"/>
            </a:br>
            <a:br>
              <a:rPr lang="es-ES" sz="4400" dirty="0"/>
            </a:br>
            <a:r>
              <a:rPr lang="es-ES" sz="4400" dirty="0"/>
              <a:t> </a:t>
            </a:r>
            <a:br>
              <a:rPr lang="es-ES" sz="4400" dirty="0"/>
            </a:br>
            <a:r>
              <a:rPr lang="es-ES" sz="176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CASO PRÁCTICO PREVENCIÓN INCENDIOS</a:t>
            </a:r>
          </a:p>
        </p:txBody>
      </p:sp>
    </p:spTree>
    <p:extLst>
      <p:ext uri="{BB962C8B-B14F-4D97-AF65-F5344CB8AC3E}">
        <p14:creationId xmlns:p14="http://schemas.microsoft.com/office/powerpoint/2010/main" val="1537960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8DDEED-8D37-0937-74CE-59FEC92D9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40" y="3202525"/>
            <a:ext cx="4402790" cy="4389767"/>
          </a:xfrm>
        </p:spPr>
        <p:txBody>
          <a:bodyPr>
            <a:normAutofit/>
          </a:bodyPr>
          <a:lstStyle/>
          <a:p>
            <a:r>
              <a:rPr lang="es-ES" sz="3400" b="1" dirty="0"/>
              <a:t>PARTICULARIDADES</a:t>
            </a:r>
            <a:r>
              <a:rPr lang="es-ES" sz="3400" dirty="0"/>
              <a:t> 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F68B8454-F2DE-AF39-CD39-06F5267133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3281238"/>
              </p:ext>
            </p:extLst>
          </p:nvPr>
        </p:nvGraphicFramePr>
        <p:xfrm>
          <a:off x="5329382" y="1366982"/>
          <a:ext cx="6338362" cy="4823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4EFC88BC-3535-56A8-8AE8-450FFCF15095}"/>
              </a:ext>
            </a:extLst>
          </p:cNvPr>
          <p:cNvSpPr/>
          <p:nvPr/>
        </p:nvSpPr>
        <p:spPr>
          <a:xfrm>
            <a:off x="10280343" y="772357"/>
            <a:ext cx="1359208" cy="12489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958D95AA-13AB-32EE-9C4E-7D8525239A4C}"/>
              </a:ext>
            </a:extLst>
          </p:cNvPr>
          <p:cNvSpPr/>
          <p:nvPr/>
        </p:nvSpPr>
        <p:spPr>
          <a:xfrm>
            <a:off x="10280343" y="2139519"/>
            <a:ext cx="1359208" cy="1249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39958687-0BD2-CE19-A855-EF773281123D}"/>
              </a:ext>
            </a:extLst>
          </p:cNvPr>
          <p:cNvSpPr/>
          <p:nvPr/>
        </p:nvSpPr>
        <p:spPr>
          <a:xfrm>
            <a:off x="10280343" y="3506679"/>
            <a:ext cx="1359208" cy="1249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26871FDF-5DE7-2C8B-88BB-4F1371B816E8}"/>
              </a:ext>
            </a:extLst>
          </p:cNvPr>
          <p:cNvSpPr/>
          <p:nvPr/>
        </p:nvSpPr>
        <p:spPr>
          <a:xfrm>
            <a:off x="10280343" y="4887157"/>
            <a:ext cx="1359208" cy="11984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7754BA6-EA86-7959-C047-0F19CC0E012C}"/>
              </a:ext>
            </a:extLst>
          </p:cNvPr>
          <p:cNvSpPr txBox="1"/>
          <p:nvPr/>
        </p:nvSpPr>
        <p:spPr>
          <a:xfrm>
            <a:off x="0" y="313569"/>
            <a:ext cx="96612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CASO PRÁCTICO PREVENCIÓN INCENDIOS</a:t>
            </a:r>
            <a:endParaRPr lang="es-ES" sz="700" dirty="0"/>
          </a:p>
        </p:txBody>
      </p:sp>
      <p:pic>
        <p:nvPicPr>
          <p:cNvPr id="11" name="Imagen 10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C723E449-B7D0-537D-F294-30EA7557E1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280343" y="765698"/>
            <a:ext cx="1415593" cy="1262316"/>
          </a:xfrm>
          <a:prstGeom prst="rect">
            <a:avLst/>
          </a:prstGeom>
        </p:spPr>
      </p:pic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6802D9C9-AE40-BF66-925C-0D5D77EB91CB}"/>
              </a:ext>
            </a:extLst>
          </p:cNvPr>
          <p:cNvSpPr/>
          <p:nvPr/>
        </p:nvSpPr>
        <p:spPr>
          <a:xfrm>
            <a:off x="10308536" y="2102321"/>
            <a:ext cx="1359208" cy="1249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" name="Imagen 21" descr="Texto, Carta&#10;&#10;Descripción generada automáticamente">
            <a:extLst>
              <a:ext uri="{FF2B5EF4-FFF2-40B4-BE49-F238E27FC236}">
                <a16:creationId xmlns:a16="http://schemas.microsoft.com/office/drawing/2014/main" id="{C7BC052B-8C0D-3ED8-4619-D2B80EED21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0233837" y="3519991"/>
            <a:ext cx="1405713" cy="1246511"/>
          </a:xfrm>
          <a:prstGeom prst="rect">
            <a:avLst/>
          </a:prstGeom>
        </p:spPr>
      </p:pic>
      <p:pic>
        <p:nvPicPr>
          <p:cNvPr id="24" name="Imagen 23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1021294-1072-E8E0-3443-5A502E6258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0369963" y="4964207"/>
            <a:ext cx="1221417" cy="1083088"/>
          </a:xfrm>
          <a:prstGeom prst="rect">
            <a:avLst/>
          </a:prstGeom>
        </p:spPr>
      </p:pic>
      <p:pic>
        <p:nvPicPr>
          <p:cNvPr id="25" name="Imagen 24" descr="Texto, Forma&#10;&#10;Descripción generada automáticamente">
            <a:extLst>
              <a:ext uri="{FF2B5EF4-FFF2-40B4-BE49-F238E27FC236}">
                <a16:creationId xmlns:a16="http://schemas.microsoft.com/office/drawing/2014/main" id="{283A8321-96D2-548D-FC31-D1566B09EB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0252150" y="2139515"/>
            <a:ext cx="1415595" cy="12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7327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1312</TotalTime>
  <Words>230</Words>
  <Application>Microsoft Office PowerPoint</Application>
  <PresentationFormat>Panorámica</PresentationFormat>
  <Paragraphs>64</Paragraphs>
  <Slides>10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Arial</vt:lpstr>
      <vt:lpstr>Calibri</vt:lpstr>
      <vt:lpstr>Trebuchet MS</vt:lpstr>
      <vt:lpstr>Wingdings 3</vt:lpstr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          CASO PRÁCTICO PREVENCIÓN INCENDIOS</vt:lpstr>
      <vt:lpstr> OPORTUNIDAD FISCALIZACIÓN EXPRÉS </vt:lpstr>
      <vt:lpstr>PRINCIPALES CONCLUSIONES</vt:lpstr>
      <vt:lpstr>PARTICULARIDADES </vt:lpstr>
      <vt:lpstr>FIN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Garcia De LLano, Javier</dc:creator>
  <cp:lastModifiedBy>Mª Carmen Gil Lorente</cp:lastModifiedBy>
  <cp:revision>51</cp:revision>
  <dcterms:created xsi:type="dcterms:W3CDTF">2023-05-05T09:38:01Z</dcterms:created>
  <dcterms:modified xsi:type="dcterms:W3CDTF">2023-06-02T11:12:08Z</dcterms:modified>
</cp:coreProperties>
</file>